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7"/>
  </p:notesMasterIdLst>
  <p:sldIdLst>
    <p:sldId id="299" r:id="rId3"/>
    <p:sldId id="315" r:id="rId4"/>
    <p:sldId id="316" r:id="rId5"/>
    <p:sldId id="317" r:id="rId6"/>
    <p:sldId id="318" r:id="rId7"/>
    <p:sldId id="319" r:id="rId8"/>
    <p:sldId id="320" r:id="rId9"/>
    <p:sldId id="321" r:id="rId10"/>
    <p:sldId id="322" r:id="rId11"/>
    <p:sldId id="323" r:id="rId12"/>
    <p:sldId id="324" r:id="rId13"/>
    <p:sldId id="329" r:id="rId14"/>
    <p:sldId id="331" r:id="rId15"/>
    <p:sldId id="32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6108" autoAdjust="0"/>
    <p:restoredTop sz="75658" autoAdjust="0"/>
  </p:normalViewPr>
  <p:slideViewPr>
    <p:cSldViewPr snapToGrid="0">
      <p:cViewPr varScale="1">
        <p:scale>
          <a:sx n="51" d="100"/>
          <a:sy n="51" d="100"/>
        </p:scale>
        <p:origin x="208" y="14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879FA4-1250-4DAF-BACB-E8608CF27D8C}" type="datetimeFigureOut">
              <a:rPr lang="en-US" smtClean="0"/>
              <a:t>11/15/18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839EDA-6B88-4EF7-8BD0-BE6798725A3E}" type="slidenum">
              <a:rPr lang="en-US" smtClean="0"/>
              <a:t>‹#›</a:t>
            </a:fld>
            <a:endParaRPr lang="en-US"/>
          </a:p>
        </p:txBody>
      </p:sp>
    </p:spTree>
    <p:extLst>
      <p:ext uri="{BB962C8B-B14F-4D97-AF65-F5344CB8AC3E}">
        <p14:creationId xmlns:p14="http://schemas.microsoft.com/office/powerpoint/2010/main" val="547587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9"/>
          <p:cNvSpPr>
            <a:spLocks noGrp="1" noChangeArrowheads="1"/>
          </p:cNvSpPr>
          <p:nvPr>
            <p:ph type="hdr" sz="quarter"/>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itchFamily="34" charset="0"/>
                <a:ea typeface="+mn-ea"/>
                <a:cs typeface="+mn-cs"/>
              </a:rPr>
              <a:t>ADF Java (Z16325) Module 2: Introduction to Java</a:t>
            </a:r>
          </a:p>
        </p:txBody>
      </p:sp>
      <p:sp>
        <p:nvSpPr>
          <p:cNvPr id="30723" name="Rectangle 10"/>
          <p:cNvSpPr>
            <a:spLocks noGrp="1" noChangeArrowheads="1"/>
          </p:cNvSpPr>
          <p:nvPr>
            <p:ph type="dt" sz="quarter" idx="1"/>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itchFamily="34" charset="0"/>
                <a:ea typeface="+mn-ea"/>
                <a:cs typeface="+mn-cs"/>
              </a:rPr>
              <a:t>M2 - Introduction to Java.ppt</a:t>
            </a:r>
          </a:p>
        </p:txBody>
      </p:sp>
      <p:sp>
        <p:nvSpPr>
          <p:cNvPr id="30724" name="Rectangle 11"/>
          <p:cNvSpPr>
            <a:spLocks noGrp="1" noChangeArrowheads="1"/>
          </p:cNvSpPr>
          <p:nvPr>
            <p:ph type="ftr" sz="quarter" idx="4"/>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itchFamily="34" charset="0"/>
                <a:ea typeface="+mn-ea"/>
                <a:cs typeface="+mn-cs"/>
              </a:rPr>
              <a:t>Copyright © 2011 Accenture All Rights Reserved.</a:t>
            </a:r>
          </a:p>
        </p:txBody>
      </p:sp>
      <p:sp>
        <p:nvSpPr>
          <p:cNvPr id="30725" name="Rectangle 12"/>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C3B2F8-11AE-4B59-A000-52428D0F8A53}" type="slidenum">
              <a:rPr kumimoji="0" lang="en-US"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30726" name="Rectangle 15"/>
          <p:cNvSpPr>
            <a:spLocks noGrp="1" noRot="1" noChangeAspect="1" noChangeArrowheads="1" noTextEdit="1"/>
          </p:cNvSpPr>
          <p:nvPr>
            <p:ph type="sldImg"/>
          </p:nvPr>
        </p:nvSpPr>
        <p:spPr>
          <a:ln/>
        </p:spPr>
      </p:sp>
      <p:sp>
        <p:nvSpPr>
          <p:cNvPr id="30727" name="Rectangle 16"/>
          <p:cNvSpPr>
            <a:spLocks noGrp="1" noChangeArrowheads="1"/>
          </p:cNvSpPr>
          <p:nvPr>
            <p:ph type="body" idx="1"/>
          </p:nvPr>
        </p:nvSpPr>
        <p:spPr>
          <a:noFill/>
          <a:ln w="9525"/>
        </p:spPr>
        <p:txBody>
          <a:bodyPr/>
          <a:lstStyle/>
          <a:p>
            <a:endParaRPr lang="en-IE">
              <a:latin typeface="Arial" pitchFamily="34" charset="0"/>
            </a:endParaRPr>
          </a:p>
        </p:txBody>
      </p:sp>
    </p:spTree>
    <p:extLst>
      <p:ext uri="{BB962C8B-B14F-4D97-AF65-F5344CB8AC3E}">
        <p14:creationId xmlns:p14="http://schemas.microsoft.com/office/powerpoint/2010/main" val="790047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9"/>
          <p:cNvSpPr>
            <a:spLocks noGrp="1" noChangeArrowheads="1"/>
          </p:cNvSpPr>
          <p:nvPr>
            <p:ph type="hdr" sz="quarter"/>
          </p:nvPr>
        </p:nvSpPr>
        <p:spPr>
          <a:noFill/>
        </p:spPr>
        <p:txBody>
          <a:bodyPr/>
          <a:lstStyle/>
          <a:p>
            <a:r>
              <a:rPr lang="fr-FR"/>
              <a:t>ADF Java (Z16325) Module 7: Encapsulation</a:t>
            </a:r>
            <a:endParaRPr lang="en-US"/>
          </a:p>
        </p:txBody>
      </p:sp>
      <p:sp>
        <p:nvSpPr>
          <p:cNvPr id="27651" name="Rectangle 10"/>
          <p:cNvSpPr>
            <a:spLocks noGrp="1" noChangeArrowheads="1"/>
          </p:cNvSpPr>
          <p:nvPr>
            <p:ph type="dt" sz="quarter" idx="1"/>
          </p:nvPr>
        </p:nvSpPr>
        <p:spPr>
          <a:noFill/>
        </p:spPr>
        <p:txBody>
          <a:bodyPr/>
          <a:lstStyle/>
          <a:p>
            <a:r>
              <a:rPr lang="en-US"/>
              <a:t>M7 - Encapsulation.ppt</a:t>
            </a:r>
          </a:p>
        </p:txBody>
      </p:sp>
      <p:sp>
        <p:nvSpPr>
          <p:cNvPr id="27652" name="Rectangle 11"/>
          <p:cNvSpPr>
            <a:spLocks noGrp="1" noChangeArrowheads="1"/>
          </p:cNvSpPr>
          <p:nvPr>
            <p:ph type="ftr" sz="quarter" idx="4"/>
          </p:nvPr>
        </p:nvSpPr>
        <p:spPr>
          <a:noFill/>
        </p:spPr>
        <p:txBody>
          <a:bodyPr/>
          <a:lstStyle/>
          <a:p>
            <a:r>
              <a:rPr lang="en-US"/>
              <a:t>Copyright © 2011 Accenture All Rights Reserved.</a:t>
            </a:r>
          </a:p>
        </p:txBody>
      </p:sp>
      <p:sp>
        <p:nvSpPr>
          <p:cNvPr id="27653" name="Rectangle 12"/>
          <p:cNvSpPr>
            <a:spLocks noGrp="1" noChangeArrowheads="1"/>
          </p:cNvSpPr>
          <p:nvPr>
            <p:ph type="sldNum" sz="quarter" idx="5"/>
          </p:nvPr>
        </p:nvSpPr>
        <p:spPr>
          <a:noFill/>
        </p:spPr>
        <p:txBody>
          <a:bodyPr/>
          <a:lstStyle/>
          <a:p>
            <a:fld id="{B18FA2AF-CB0C-4148-B579-57C16CC52205}" type="slidenum">
              <a:rPr lang="en-US" smtClean="0"/>
              <a:pPr/>
              <a:t>10</a:t>
            </a:fld>
            <a:endParaRPr lang="en-US"/>
          </a:p>
        </p:txBody>
      </p:sp>
      <p:sp>
        <p:nvSpPr>
          <p:cNvPr id="27654" name="Rectangle 4"/>
          <p:cNvSpPr>
            <a:spLocks noGrp="1" noRot="1" noChangeAspect="1" noChangeArrowheads="1" noTextEdit="1"/>
          </p:cNvSpPr>
          <p:nvPr>
            <p:ph type="sldImg"/>
          </p:nvPr>
        </p:nvSpPr>
        <p:spPr>
          <a:ln/>
        </p:spPr>
      </p:sp>
      <p:sp>
        <p:nvSpPr>
          <p:cNvPr id="27655" name="Rectangle 5"/>
          <p:cNvSpPr>
            <a:spLocks noGrp="1" noChangeArrowheads="1"/>
          </p:cNvSpPr>
          <p:nvPr>
            <p:ph type="body" idx="1"/>
          </p:nvPr>
        </p:nvSpPr>
        <p:spPr>
          <a:noFill/>
          <a:ln w="9525"/>
        </p:spPr>
        <p:txBody>
          <a:bodyPr/>
          <a:lstStyle/>
          <a:p>
            <a:r>
              <a:rPr lang="en-US" b="1"/>
              <a:t> Key message: </a:t>
            </a:r>
            <a:r>
              <a:rPr lang="en-US"/>
              <a:t>NA</a:t>
            </a:r>
          </a:p>
        </p:txBody>
      </p:sp>
    </p:spTree>
    <p:extLst>
      <p:ext uri="{BB962C8B-B14F-4D97-AF65-F5344CB8AC3E}">
        <p14:creationId xmlns:p14="http://schemas.microsoft.com/office/powerpoint/2010/main" val="2975223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9"/>
          <p:cNvSpPr>
            <a:spLocks noGrp="1" noChangeArrowheads="1"/>
          </p:cNvSpPr>
          <p:nvPr>
            <p:ph type="hdr" sz="quarter"/>
          </p:nvPr>
        </p:nvSpPr>
        <p:spPr>
          <a:noFill/>
        </p:spPr>
        <p:txBody>
          <a:bodyPr/>
          <a:lstStyle/>
          <a:p>
            <a:r>
              <a:rPr lang="fr-FR"/>
              <a:t>ADF Java (Z16325) Module 7: Encapsulation</a:t>
            </a:r>
            <a:endParaRPr lang="en-US"/>
          </a:p>
        </p:txBody>
      </p:sp>
      <p:sp>
        <p:nvSpPr>
          <p:cNvPr id="28675" name="Rectangle 10"/>
          <p:cNvSpPr>
            <a:spLocks noGrp="1" noChangeArrowheads="1"/>
          </p:cNvSpPr>
          <p:nvPr>
            <p:ph type="dt" sz="quarter" idx="1"/>
          </p:nvPr>
        </p:nvSpPr>
        <p:spPr>
          <a:noFill/>
        </p:spPr>
        <p:txBody>
          <a:bodyPr/>
          <a:lstStyle/>
          <a:p>
            <a:r>
              <a:rPr lang="en-US"/>
              <a:t>M7 - Encapsulation.ppt</a:t>
            </a:r>
          </a:p>
        </p:txBody>
      </p:sp>
      <p:sp>
        <p:nvSpPr>
          <p:cNvPr id="28676" name="Rectangle 11"/>
          <p:cNvSpPr>
            <a:spLocks noGrp="1" noChangeArrowheads="1"/>
          </p:cNvSpPr>
          <p:nvPr>
            <p:ph type="ftr" sz="quarter" idx="4"/>
          </p:nvPr>
        </p:nvSpPr>
        <p:spPr>
          <a:noFill/>
        </p:spPr>
        <p:txBody>
          <a:bodyPr/>
          <a:lstStyle/>
          <a:p>
            <a:r>
              <a:rPr lang="en-US"/>
              <a:t>Copyright © 2011 Accenture All Rights Reserved.</a:t>
            </a:r>
          </a:p>
        </p:txBody>
      </p:sp>
      <p:sp>
        <p:nvSpPr>
          <p:cNvPr id="28677" name="Rectangle 12"/>
          <p:cNvSpPr>
            <a:spLocks noGrp="1" noChangeArrowheads="1"/>
          </p:cNvSpPr>
          <p:nvPr>
            <p:ph type="sldNum" sz="quarter" idx="5"/>
          </p:nvPr>
        </p:nvSpPr>
        <p:spPr>
          <a:noFill/>
        </p:spPr>
        <p:txBody>
          <a:bodyPr/>
          <a:lstStyle/>
          <a:p>
            <a:fld id="{446FEAC0-6828-4E03-BA16-B9FC879553CD}" type="slidenum">
              <a:rPr lang="en-US" smtClean="0"/>
              <a:pPr/>
              <a:t>11</a:t>
            </a:fld>
            <a:endParaRPr lang="en-US"/>
          </a:p>
        </p:txBody>
      </p:sp>
      <p:sp>
        <p:nvSpPr>
          <p:cNvPr id="28678" name="Rectangle 4"/>
          <p:cNvSpPr>
            <a:spLocks noGrp="1" noRot="1" noChangeAspect="1" noChangeArrowheads="1" noTextEdit="1"/>
          </p:cNvSpPr>
          <p:nvPr>
            <p:ph type="sldImg"/>
          </p:nvPr>
        </p:nvSpPr>
        <p:spPr>
          <a:ln/>
        </p:spPr>
      </p:sp>
      <p:sp>
        <p:nvSpPr>
          <p:cNvPr id="28679" name="Rectangle 5"/>
          <p:cNvSpPr>
            <a:spLocks noGrp="1" noChangeArrowheads="1"/>
          </p:cNvSpPr>
          <p:nvPr>
            <p:ph type="body" idx="1"/>
          </p:nvPr>
        </p:nvSpPr>
        <p:spPr>
          <a:noFill/>
          <a:ln w="9525"/>
        </p:spPr>
        <p:txBody>
          <a:bodyPr/>
          <a:lstStyle/>
          <a:p>
            <a:r>
              <a:rPr lang="en-US" b="1"/>
              <a:t>Key Message:</a:t>
            </a:r>
          </a:p>
          <a:p>
            <a:r>
              <a:rPr lang="en-US"/>
              <a:t>Suppose we want to derive variations in a car. </a:t>
            </a:r>
          </a:p>
          <a:p>
            <a:r>
              <a:rPr lang="en-US"/>
              <a:t>Inheritance would be like designing a completely new type of car whenever we want to improve or change the engine or change the wheel</a:t>
            </a:r>
          </a:p>
          <a:p>
            <a:r>
              <a:rPr lang="en-US"/>
              <a:t>Composition is designing the car in a modular manner so that the engine or the wheel can be changed easily without having to design a completely new car</a:t>
            </a:r>
          </a:p>
        </p:txBody>
      </p:sp>
    </p:spTree>
    <p:extLst>
      <p:ext uri="{BB962C8B-B14F-4D97-AF65-F5344CB8AC3E}">
        <p14:creationId xmlns:p14="http://schemas.microsoft.com/office/powerpoint/2010/main" val="1924429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9"/>
          <p:cNvSpPr>
            <a:spLocks noGrp="1" noChangeArrowheads="1"/>
          </p:cNvSpPr>
          <p:nvPr>
            <p:ph type="hdr" sz="quarter"/>
          </p:nvPr>
        </p:nvSpPr>
        <p:spPr>
          <a:noFill/>
        </p:spPr>
        <p:txBody>
          <a:bodyPr/>
          <a:lstStyle/>
          <a:p>
            <a:r>
              <a:rPr lang="fr-FR"/>
              <a:t>ADF Java (Z16325) Module 7: Encapsulation</a:t>
            </a:r>
            <a:endParaRPr lang="en-US"/>
          </a:p>
        </p:txBody>
      </p:sp>
      <p:sp>
        <p:nvSpPr>
          <p:cNvPr id="29699" name="Rectangle 10"/>
          <p:cNvSpPr>
            <a:spLocks noGrp="1" noChangeArrowheads="1"/>
          </p:cNvSpPr>
          <p:nvPr>
            <p:ph type="dt" sz="quarter" idx="1"/>
          </p:nvPr>
        </p:nvSpPr>
        <p:spPr>
          <a:noFill/>
        </p:spPr>
        <p:txBody>
          <a:bodyPr/>
          <a:lstStyle/>
          <a:p>
            <a:r>
              <a:rPr lang="en-US"/>
              <a:t>M7 - Encapsulation.ppt</a:t>
            </a:r>
          </a:p>
        </p:txBody>
      </p:sp>
      <p:sp>
        <p:nvSpPr>
          <p:cNvPr id="29700" name="Rectangle 11"/>
          <p:cNvSpPr>
            <a:spLocks noGrp="1" noChangeArrowheads="1"/>
          </p:cNvSpPr>
          <p:nvPr>
            <p:ph type="ftr" sz="quarter" idx="4"/>
          </p:nvPr>
        </p:nvSpPr>
        <p:spPr>
          <a:noFill/>
        </p:spPr>
        <p:txBody>
          <a:bodyPr/>
          <a:lstStyle/>
          <a:p>
            <a:r>
              <a:rPr lang="en-US"/>
              <a:t>Copyright © 2011 Accenture All Rights Reserved.</a:t>
            </a:r>
          </a:p>
        </p:txBody>
      </p:sp>
      <p:sp>
        <p:nvSpPr>
          <p:cNvPr id="29701" name="Rectangle 12"/>
          <p:cNvSpPr>
            <a:spLocks noGrp="1" noChangeArrowheads="1"/>
          </p:cNvSpPr>
          <p:nvPr>
            <p:ph type="sldNum" sz="quarter" idx="5"/>
          </p:nvPr>
        </p:nvSpPr>
        <p:spPr>
          <a:noFill/>
        </p:spPr>
        <p:txBody>
          <a:bodyPr/>
          <a:lstStyle/>
          <a:p>
            <a:fld id="{C6D37C66-E422-4FA6-A526-B033069593D1}" type="slidenum">
              <a:rPr lang="en-US" smtClean="0"/>
              <a:pPr/>
              <a:t>12</a:t>
            </a:fld>
            <a:endParaRPr lang="en-US"/>
          </a:p>
        </p:txBody>
      </p:sp>
      <p:sp>
        <p:nvSpPr>
          <p:cNvPr id="29702" name="Rectangle 4"/>
          <p:cNvSpPr>
            <a:spLocks noGrp="1" noRot="1" noChangeAspect="1" noChangeArrowheads="1" noTextEdit="1"/>
          </p:cNvSpPr>
          <p:nvPr>
            <p:ph type="sldImg"/>
          </p:nvPr>
        </p:nvSpPr>
        <p:spPr>
          <a:ln/>
        </p:spPr>
      </p:sp>
      <p:sp>
        <p:nvSpPr>
          <p:cNvPr id="29703" name="Rectangle 5"/>
          <p:cNvSpPr>
            <a:spLocks noGrp="1" noChangeArrowheads="1"/>
          </p:cNvSpPr>
          <p:nvPr>
            <p:ph type="body" idx="1"/>
          </p:nvPr>
        </p:nvSpPr>
        <p:spPr>
          <a:noFill/>
          <a:ln w="9525"/>
        </p:spPr>
        <p:txBody>
          <a:bodyPr/>
          <a:lstStyle/>
          <a:p>
            <a:pPr>
              <a:spcBef>
                <a:spcPts val="363"/>
              </a:spcBef>
            </a:pPr>
            <a:r>
              <a:rPr lang="en-US" b="1"/>
              <a:t>Key Message: </a:t>
            </a:r>
            <a:r>
              <a:rPr lang="en-US"/>
              <a:t>NA</a:t>
            </a:r>
          </a:p>
          <a:p>
            <a:pPr>
              <a:spcBef>
                <a:spcPts val="363"/>
              </a:spcBef>
            </a:pPr>
            <a:endParaRPr lang="en-US" b="1"/>
          </a:p>
          <a:p>
            <a:pPr>
              <a:spcBef>
                <a:spcPts val="363"/>
              </a:spcBef>
            </a:pPr>
            <a:r>
              <a:rPr lang="en-US" b="1"/>
              <a:t>Transition: </a:t>
            </a:r>
            <a:r>
              <a:rPr lang="en-US"/>
              <a:t>Let’s look at the checkpoint answer.</a:t>
            </a:r>
          </a:p>
        </p:txBody>
      </p:sp>
    </p:spTree>
    <p:extLst>
      <p:ext uri="{BB962C8B-B14F-4D97-AF65-F5344CB8AC3E}">
        <p14:creationId xmlns:p14="http://schemas.microsoft.com/office/powerpoint/2010/main" val="4005894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9"/>
          <p:cNvSpPr>
            <a:spLocks noGrp="1" noChangeArrowheads="1"/>
          </p:cNvSpPr>
          <p:nvPr>
            <p:ph type="hdr" sz="quarter"/>
          </p:nvPr>
        </p:nvSpPr>
        <p:spPr>
          <a:noFill/>
        </p:spPr>
        <p:txBody>
          <a:bodyPr/>
          <a:lstStyle/>
          <a:p>
            <a:r>
              <a:rPr lang="fr-FR"/>
              <a:t>ADF Java (Z16325) Module 7: Encapsulation</a:t>
            </a:r>
            <a:endParaRPr lang="en-US"/>
          </a:p>
        </p:txBody>
      </p:sp>
      <p:sp>
        <p:nvSpPr>
          <p:cNvPr id="29699" name="Rectangle 10"/>
          <p:cNvSpPr>
            <a:spLocks noGrp="1" noChangeArrowheads="1"/>
          </p:cNvSpPr>
          <p:nvPr>
            <p:ph type="dt" sz="quarter" idx="1"/>
          </p:nvPr>
        </p:nvSpPr>
        <p:spPr>
          <a:noFill/>
        </p:spPr>
        <p:txBody>
          <a:bodyPr/>
          <a:lstStyle/>
          <a:p>
            <a:r>
              <a:rPr lang="en-US"/>
              <a:t>M7 - Encapsulation.ppt</a:t>
            </a:r>
          </a:p>
        </p:txBody>
      </p:sp>
      <p:sp>
        <p:nvSpPr>
          <p:cNvPr id="29700" name="Rectangle 11"/>
          <p:cNvSpPr>
            <a:spLocks noGrp="1" noChangeArrowheads="1"/>
          </p:cNvSpPr>
          <p:nvPr>
            <p:ph type="ftr" sz="quarter" idx="4"/>
          </p:nvPr>
        </p:nvSpPr>
        <p:spPr>
          <a:noFill/>
        </p:spPr>
        <p:txBody>
          <a:bodyPr/>
          <a:lstStyle/>
          <a:p>
            <a:r>
              <a:rPr lang="en-US"/>
              <a:t>Copyright © 2011 Accenture All Rights Reserved.</a:t>
            </a:r>
          </a:p>
        </p:txBody>
      </p:sp>
      <p:sp>
        <p:nvSpPr>
          <p:cNvPr id="29701" name="Rectangle 12"/>
          <p:cNvSpPr>
            <a:spLocks noGrp="1" noChangeArrowheads="1"/>
          </p:cNvSpPr>
          <p:nvPr>
            <p:ph type="sldNum" sz="quarter" idx="5"/>
          </p:nvPr>
        </p:nvSpPr>
        <p:spPr>
          <a:noFill/>
        </p:spPr>
        <p:txBody>
          <a:bodyPr/>
          <a:lstStyle/>
          <a:p>
            <a:fld id="{C6D37C66-E422-4FA6-A526-B033069593D1}" type="slidenum">
              <a:rPr lang="en-US" smtClean="0"/>
              <a:pPr/>
              <a:t>13</a:t>
            </a:fld>
            <a:endParaRPr lang="en-US"/>
          </a:p>
        </p:txBody>
      </p:sp>
      <p:sp>
        <p:nvSpPr>
          <p:cNvPr id="29702" name="Rectangle 4"/>
          <p:cNvSpPr>
            <a:spLocks noGrp="1" noRot="1" noChangeAspect="1" noChangeArrowheads="1" noTextEdit="1"/>
          </p:cNvSpPr>
          <p:nvPr>
            <p:ph type="sldImg"/>
          </p:nvPr>
        </p:nvSpPr>
        <p:spPr>
          <a:ln/>
        </p:spPr>
      </p:sp>
      <p:sp>
        <p:nvSpPr>
          <p:cNvPr id="29703" name="Rectangle 5"/>
          <p:cNvSpPr>
            <a:spLocks noGrp="1" noChangeArrowheads="1"/>
          </p:cNvSpPr>
          <p:nvPr>
            <p:ph type="body" idx="1"/>
          </p:nvPr>
        </p:nvSpPr>
        <p:spPr>
          <a:noFill/>
          <a:ln w="9525"/>
        </p:spPr>
        <p:txBody>
          <a:bodyPr/>
          <a:lstStyle/>
          <a:p>
            <a:pPr>
              <a:spcBef>
                <a:spcPts val="363"/>
              </a:spcBef>
              <a:defRPr/>
            </a:pPr>
            <a:r>
              <a:rPr lang="en-US" b="1" dirty="0">
                <a:latin typeface="Arial" pitchFamily="34" charset="0"/>
              </a:rPr>
              <a:t>Key Message: </a:t>
            </a:r>
            <a:r>
              <a:rPr lang="en-US" dirty="0">
                <a:latin typeface="Arial" pitchFamily="34" charset="0"/>
              </a:rPr>
              <a:t>NA</a:t>
            </a:r>
          </a:p>
          <a:p>
            <a:pPr>
              <a:spcBef>
                <a:spcPts val="363"/>
              </a:spcBef>
              <a:defRPr/>
            </a:pPr>
            <a:endParaRPr lang="en-US" b="1" dirty="0">
              <a:latin typeface="Arial" pitchFamily="34" charset="0"/>
            </a:endParaRPr>
          </a:p>
          <a:p>
            <a:pPr>
              <a:spcBef>
                <a:spcPts val="363"/>
              </a:spcBef>
              <a:defRPr/>
            </a:pPr>
            <a:r>
              <a:rPr lang="en-US" b="1" dirty="0">
                <a:latin typeface="Arial" pitchFamily="34" charset="0"/>
              </a:rPr>
              <a:t>Note to Instructor: </a:t>
            </a:r>
            <a:r>
              <a:rPr lang="en-US" dirty="0">
                <a:latin typeface="Arial" pitchFamily="34" charset="0"/>
              </a:rPr>
              <a:t>Refer to the answer on slide.</a:t>
            </a:r>
          </a:p>
          <a:p>
            <a:pPr>
              <a:defRPr/>
            </a:pPr>
            <a:r>
              <a:rPr lang="en-US" dirty="0"/>
              <a:t>Explain why the False statements are false and what the correct statements are:</a:t>
            </a:r>
          </a:p>
          <a:p>
            <a:pPr marL="228600" indent="-228600">
              <a:buFontTx/>
              <a:buAutoNum type="arabicPeriod"/>
              <a:defRPr/>
            </a:pPr>
            <a:r>
              <a:rPr lang="en-US" dirty="0"/>
              <a:t>False. Encapsulation reduces the complexity of a system by separating the concerns of an object’s interface with the object’s implementation.</a:t>
            </a:r>
          </a:p>
          <a:p>
            <a:pPr marL="228600" indent="-228600">
              <a:buFontTx/>
              <a:buAutoNum type="arabicPeriod"/>
              <a:defRPr/>
            </a:pPr>
            <a:r>
              <a:rPr lang="en-US" dirty="0"/>
              <a:t>False. It is preferred to access or mutate private attributes of class using getters and setters (however, this depends on the design). Public attributes, can be accessed/mutated directly from outside of class. Though, it is not a good practice to have public attributes in a class that can be mutated from outside. This can lead to unwanted results if getters and setters are used inappropriately.</a:t>
            </a:r>
          </a:p>
          <a:p>
            <a:pPr marL="228600" indent="-228600">
              <a:buFontTx/>
              <a:buAutoNum type="arabicPeriod"/>
              <a:defRPr/>
            </a:pPr>
            <a:r>
              <a:rPr lang="en-US" dirty="0"/>
              <a:t>False. Protected access modifier allow </a:t>
            </a:r>
            <a:r>
              <a:rPr lang="en-US" dirty="0">
                <a:solidFill>
                  <a:srgbClr val="000000"/>
                </a:solidFill>
              </a:rPr>
              <a:t>members to be accessible in its class package and by its subclasses </a:t>
            </a:r>
          </a:p>
          <a:p>
            <a:pPr>
              <a:defRPr/>
            </a:pPr>
            <a:endParaRPr lang="en-US" b="1" dirty="0"/>
          </a:p>
          <a:p>
            <a:pPr>
              <a:defRPr/>
            </a:pPr>
            <a:r>
              <a:rPr lang="en-US" b="1" dirty="0"/>
              <a:t>Transition:  </a:t>
            </a:r>
            <a:r>
              <a:rPr lang="en-US" dirty="0"/>
              <a:t>Let’s discuss your queries and comments related this module.</a:t>
            </a:r>
          </a:p>
        </p:txBody>
      </p:sp>
    </p:spTree>
    <p:extLst>
      <p:ext uri="{BB962C8B-B14F-4D97-AF65-F5344CB8AC3E}">
        <p14:creationId xmlns:p14="http://schemas.microsoft.com/office/powerpoint/2010/main" val="2406609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9"/>
          <p:cNvSpPr>
            <a:spLocks noGrp="1" noChangeArrowheads="1"/>
          </p:cNvSpPr>
          <p:nvPr>
            <p:ph type="hdr" sz="quarter"/>
          </p:nvPr>
        </p:nvSpPr>
        <p:spPr>
          <a:noFill/>
        </p:spPr>
        <p:txBody>
          <a:bodyPr/>
          <a:lstStyle/>
          <a:p>
            <a:r>
              <a:rPr lang="fr-FR"/>
              <a:t>ADF Java (Z16325) Module 7: Encapsulation</a:t>
            </a:r>
            <a:endParaRPr lang="en-US"/>
          </a:p>
        </p:txBody>
      </p:sp>
      <p:sp>
        <p:nvSpPr>
          <p:cNvPr id="31747" name="Rectangle 10"/>
          <p:cNvSpPr>
            <a:spLocks noGrp="1" noChangeArrowheads="1"/>
          </p:cNvSpPr>
          <p:nvPr>
            <p:ph type="dt" sz="quarter" idx="1"/>
          </p:nvPr>
        </p:nvSpPr>
        <p:spPr>
          <a:noFill/>
        </p:spPr>
        <p:txBody>
          <a:bodyPr/>
          <a:lstStyle/>
          <a:p>
            <a:r>
              <a:rPr lang="en-US"/>
              <a:t>M7 - Encapsulation.ppt</a:t>
            </a:r>
          </a:p>
        </p:txBody>
      </p:sp>
      <p:sp>
        <p:nvSpPr>
          <p:cNvPr id="31748" name="Rectangle 11"/>
          <p:cNvSpPr>
            <a:spLocks noGrp="1" noChangeArrowheads="1"/>
          </p:cNvSpPr>
          <p:nvPr>
            <p:ph type="ftr" sz="quarter" idx="4"/>
          </p:nvPr>
        </p:nvSpPr>
        <p:spPr>
          <a:noFill/>
        </p:spPr>
        <p:txBody>
          <a:bodyPr/>
          <a:lstStyle/>
          <a:p>
            <a:r>
              <a:rPr lang="en-US"/>
              <a:t>Copyright © 2011 Accenture All Rights Reserved.</a:t>
            </a:r>
          </a:p>
        </p:txBody>
      </p:sp>
      <p:sp>
        <p:nvSpPr>
          <p:cNvPr id="31749" name="Rectangle 12"/>
          <p:cNvSpPr>
            <a:spLocks noGrp="1" noChangeArrowheads="1"/>
          </p:cNvSpPr>
          <p:nvPr>
            <p:ph type="sldNum" sz="quarter" idx="5"/>
          </p:nvPr>
        </p:nvSpPr>
        <p:spPr>
          <a:noFill/>
        </p:spPr>
        <p:txBody>
          <a:bodyPr/>
          <a:lstStyle/>
          <a:p>
            <a:fld id="{582FF976-5052-4C34-962D-7D60249A439F}" type="slidenum">
              <a:rPr lang="en-US" smtClean="0"/>
              <a:pPr/>
              <a:t>14</a:t>
            </a:fld>
            <a:endParaRPr lang="en-US"/>
          </a:p>
        </p:txBody>
      </p:sp>
      <p:sp>
        <p:nvSpPr>
          <p:cNvPr id="31750" name="Rectangle 4"/>
          <p:cNvSpPr>
            <a:spLocks noGrp="1" noRot="1" noChangeAspect="1" noChangeArrowheads="1" noTextEdit="1"/>
          </p:cNvSpPr>
          <p:nvPr>
            <p:ph type="sldImg"/>
          </p:nvPr>
        </p:nvSpPr>
        <p:spPr>
          <a:ln/>
        </p:spPr>
      </p:sp>
      <p:sp>
        <p:nvSpPr>
          <p:cNvPr id="31751" name="Rectangle 5"/>
          <p:cNvSpPr>
            <a:spLocks noGrp="1" noChangeArrowheads="1"/>
          </p:cNvSpPr>
          <p:nvPr>
            <p:ph type="body" idx="1"/>
          </p:nvPr>
        </p:nvSpPr>
        <p:spPr>
          <a:noFill/>
          <a:ln w="9525"/>
        </p:spPr>
        <p:txBody>
          <a:bodyPr/>
          <a:lstStyle/>
          <a:p>
            <a:pPr eaLnBrk="1" hangingPunct="1">
              <a:spcBef>
                <a:spcPts val="363"/>
              </a:spcBef>
            </a:pPr>
            <a:r>
              <a:rPr lang="en-US" b="1">
                <a:solidFill>
                  <a:srgbClr val="000000"/>
                </a:solidFill>
              </a:rPr>
              <a:t>Key Message:</a:t>
            </a:r>
            <a:r>
              <a:rPr lang="en-US">
                <a:solidFill>
                  <a:srgbClr val="000000"/>
                </a:solidFill>
              </a:rPr>
              <a:t> Ask participants for any questions or comments they may have.</a:t>
            </a:r>
          </a:p>
          <a:p>
            <a:pPr eaLnBrk="1" hangingPunct="1">
              <a:spcBef>
                <a:spcPts val="363"/>
              </a:spcBef>
            </a:pPr>
            <a:endParaRPr lang="en-US">
              <a:solidFill>
                <a:srgbClr val="000000"/>
              </a:solidFill>
            </a:endParaRPr>
          </a:p>
        </p:txBody>
      </p:sp>
    </p:spTree>
    <p:extLst>
      <p:ext uri="{BB962C8B-B14F-4D97-AF65-F5344CB8AC3E}">
        <p14:creationId xmlns:p14="http://schemas.microsoft.com/office/powerpoint/2010/main" val="974966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9"/>
          <p:cNvSpPr>
            <a:spLocks noGrp="1" noChangeArrowheads="1"/>
          </p:cNvSpPr>
          <p:nvPr>
            <p:ph type="hdr" sz="quarter"/>
          </p:nvPr>
        </p:nvSpPr>
        <p:spPr>
          <a:noFill/>
        </p:spPr>
        <p:txBody>
          <a:bodyPr/>
          <a:lstStyle/>
          <a:p>
            <a:r>
              <a:rPr lang="fr-FR"/>
              <a:t>ADF Java (Z16325) Module 7: Encapsulation</a:t>
            </a:r>
            <a:endParaRPr lang="en-US"/>
          </a:p>
        </p:txBody>
      </p:sp>
      <p:sp>
        <p:nvSpPr>
          <p:cNvPr id="19459" name="Rectangle 10"/>
          <p:cNvSpPr>
            <a:spLocks noGrp="1" noChangeArrowheads="1"/>
          </p:cNvSpPr>
          <p:nvPr>
            <p:ph type="dt" sz="quarter" idx="1"/>
          </p:nvPr>
        </p:nvSpPr>
        <p:spPr>
          <a:noFill/>
        </p:spPr>
        <p:txBody>
          <a:bodyPr/>
          <a:lstStyle/>
          <a:p>
            <a:r>
              <a:rPr lang="en-US"/>
              <a:t>M7 - Encapsulation.ppt</a:t>
            </a:r>
          </a:p>
        </p:txBody>
      </p:sp>
      <p:sp>
        <p:nvSpPr>
          <p:cNvPr id="19460" name="Rectangle 11"/>
          <p:cNvSpPr>
            <a:spLocks noGrp="1" noChangeArrowheads="1"/>
          </p:cNvSpPr>
          <p:nvPr>
            <p:ph type="ftr" sz="quarter" idx="4"/>
          </p:nvPr>
        </p:nvSpPr>
        <p:spPr>
          <a:noFill/>
        </p:spPr>
        <p:txBody>
          <a:bodyPr/>
          <a:lstStyle/>
          <a:p>
            <a:r>
              <a:rPr lang="en-US"/>
              <a:t>Copyright © 2011 Accenture All Rights Reserved.</a:t>
            </a:r>
          </a:p>
        </p:txBody>
      </p:sp>
      <p:sp>
        <p:nvSpPr>
          <p:cNvPr id="19461" name="Rectangle 12"/>
          <p:cNvSpPr>
            <a:spLocks noGrp="1" noChangeArrowheads="1"/>
          </p:cNvSpPr>
          <p:nvPr>
            <p:ph type="sldNum" sz="quarter" idx="5"/>
          </p:nvPr>
        </p:nvSpPr>
        <p:spPr>
          <a:noFill/>
        </p:spPr>
        <p:txBody>
          <a:bodyPr/>
          <a:lstStyle/>
          <a:p>
            <a:fld id="{CC3E1083-E0FB-44A1-85D0-64A13B4E86D5}" type="slidenum">
              <a:rPr lang="en-US" smtClean="0"/>
              <a:pPr/>
              <a:t>2</a:t>
            </a:fld>
            <a:endParaRPr lang="en-US"/>
          </a:p>
        </p:txBody>
      </p:sp>
      <p:sp>
        <p:nvSpPr>
          <p:cNvPr id="19462" name="Rectangle 4"/>
          <p:cNvSpPr>
            <a:spLocks noGrp="1" noRot="1" noChangeAspect="1" noChangeArrowheads="1" noTextEdit="1"/>
          </p:cNvSpPr>
          <p:nvPr>
            <p:ph type="sldImg"/>
          </p:nvPr>
        </p:nvSpPr>
        <p:spPr>
          <a:ln/>
        </p:spPr>
      </p:sp>
      <p:sp>
        <p:nvSpPr>
          <p:cNvPr id="19463" name="Rectangle 5"/>
          <p:cNvSpPr>
            <a:spLocks noGrp="1" noChangeArrowheads="1"/>
          </p:cNvSpPr>
          <p:nvPr>
            <p:ph type="body" idx="1"/>
          </p:nvPr>
        </p:nvSpPr>
        <p:spPr>
          <a:noFill/>
          <a:ln w="9525"/>
        </p:spPr>
        <p:txBody>
          <a:bodyPr/>
          <a:lstStyle/>
          <a:p>
            <a:pPr eaLnBrk="1" hangingPunct="1"/>
            <a:r>
              <a:rPr lang="en-US" b="1"/>
              <a:t>Key Message: </a:t>
            </a:r>
            <a:r>
              <a:rPr lang="en-US"/>
              <a:t>NA</a:t>
            </a:r>
          </a:p>
        </p:txBody>
      </p:sp>
    </p:spTree>
    <p:extLst>
      <p:ext uri="{BB962C8B-B14F-4D97-AF65-F5344CB8AC3E}">
        <p14:creationId xmlns:p14="http://schemas.microsoft.com/office/powerpoint/2010/main" val="2873826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9"/>
          <p:cNvSpPr>
            <a:spLocks noGrp="1" noChangeArrowheads="1"/>
          </p:cNvSpPr>
          <p:nvPr>
            <p:ph type="hdr" sz="quarter"/>
          </p:nvPr>
        </p:nvSpPr>
        <p:spPr>
          <a:noFill/>
        </p:spPr>
        <p:txBody>
          <a:bodyPr/>
          <a:lstStyle/>
          <a:p>
            <a:r>
              <a:rPr lang="fr-FR"/>
              <a:t>ADF Java (Z16325) Module 7: Encapsulation</a:t>
            </a:r>
            <a:endParaRPr lang="en-US"/>
          </a:p>
        </p:txBody>
      </p:sp>
      <p:sp>
        <p:nvSpPr>
          <p:cNvPr id="20483" name="Rectangle 10"/>
          <p:cNvSpPr>
            <a:spLocks noGrp="1" noChangeArrowheads="1"/>
          </p:cNvSpPr>
          <p:nvPr>
            <p:ph type="dt" sz="quarter" idx="1"/>
          </p:nvPr>
        </p:nvSpPr>
        <p:spPr>
          <a:noFill/>
        </p:spPr>
        <p:txBody>
          <a:bodyPr/>
          <a:lstStyle/>
          <a:p>
            <a:r>
              <a:rPr lang="en-US"/>
              <a:t>M7 - Encapsulation.ppt</a:t>
            </a:r>
          </a:p>
        </p:txBody>
      </p:sp>
      <p:sp>
        <p:nvSpPr>
          <p:cNvPr id="20484" name="Rectangle 11"/>
          <p:cNvSpPr>
            <a:spLocks noGrp="1" noChangeArrowheads="1"/>
          </p:cNvSpPr>
          <p:nvPr>
            <p:ph type="ftr" sz="quarter" idx="4"/>
          </p:nvPr>
        </p:nvSpPr>
        <p:spPr>
          <a:noFill/>
        </p:spPr>
        <p:txBody>
          <a:bodyPr/>
          <a:lstStyle/>
          <a:p>
            <a:r>
              <a:rPr lang="en-US"/>
              <a:t>Copyright © 2011 Accenture All Rights Reserved.</a:t>
            </a:r>
          </a:p>
        </p:txBody>
      </p:sp>
      <p:sp>
        <p:nvSpPr>
          <p:cNvPr id="20485" name="Rectangle 12"/>
          <p:cNvSpPr>
            <a:spLocks noGrp="1" noChangeArrowheads="1"/>
          </p:cNvSpPr>
          <p:nvPr>
            <p:ph type="sldNum" sz="quarter" idx="5"/>
          </p:nvPr>
        </p:nvSpPr>
        <p:spPr>
          <a:noFill/>
        </p:spPr>
        <p:txBody>
          <a:bodyPr/>
          <a:lstStyle/>
          <a:p>
            <a:fld id="{C79899BC-951F-4D4F-98EF-5FA1197469AB}" type="slidenum">
              <a:rPr lang="en-US" smtClean="0"/>
              <a:pPr/>
              <a:t>3</a:t>
            </a:fld>
            <a:endParaRPr lang="en-US"/>
          </a:p>
        </p:txBody>
      </p:sp>
      <p:sp>
        <p:nvSpPr>
          <p:cNvPr id="20486" name="Rectangle 4"/>
          <p:cNvSpPr>
            <a:spLocks noGrp="1" noRot="1" noChangeAspect="1" noChangeArrowheads="1" noTextEdit="1"/>
          </p:cNvSpPr>
          <p:nvPr>
            <p:ph type="sldImg"/>
          </p:nvPr>
        </p:nvSpPr>
        <p:spPr>
          <a:ln/>
        </p:spPr>
      </p:sp>
      <p:sp>
        <p:nvSpPr>
          <p:cNvPr id="20487" name="Rectangle 5"/>
          <p:cNvSpPr>
            <a:spLocks noGrp="1" noChangeArrowheads="1"/>
          </p:cNvSpPr>
          <p:nvPr>
            <p:ph type="body" idx="1"/>
          </p:nvPr>
        </p:nvSpPr>
        <p:spPr>
          <a:noFill/>
          <a:ln w="9525"/>
        </p:spPr>
        <p:txBody>
          <a:bodyPr/>
          <a:lstStyle/>
          <a:p>
            <a:r>
              <a:rPr lang="en-US" altLang="ko-KR" b="1">
                <a:ea typeface="굴림" pitchFamily="34" charset="-127"/>
              </a:rPr>
              <a:t>Key Message: </a:t>
            </a:r>
            <a:r>
              <a:rPr lang="en-US" altLang="ko-KR">
                <a:ea typeface="굴림" pitchFamily="34" charset="-127"/>
              </a:rPr>
              <a:t>Ask the participants what they understand by the term encapsulation. Ask them to list some examples. Everyday life is full of encapsulation. I can drive a car or a use a computer, but I don’t know how to build one. I know that by pressing a number on an elevator it will let me off at that floor. But I don’t know how it does that.</a:t>
            </a:r>
          </a:p>
          <a:p>
            <a:r>
              <a:rPr lang="en-US" altLang="ko-KR">
                <a:ea typeface="굴림" pitchFamily="34" charset="-127"/>
              </a:rPr>
              <a:t>Then, explain the term in detail.</a:t>
            </a:r>
          </a:p>
          <a:p>
            <a:endParaRPr lang="en-US" altLang="ko-KR">
              <a:ea typeface="굴림" pitchFamily="34" charset="-127"/>
            </a:endParaRPr>
          </a:p>
        </p:txBody>
      </p:sp>
    </p:spTree>
    <p:extLst>
      <p:ext uri="{BB962C8B-B14F-4D97-AF65-F5344CB8AC3E}">
        <p14:creationId xmlns:p14="http://schemas.microsoft.com/office/powerpoint/2010/main" val="499320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9"/>
          <p:cNvSpPr>
            <a:spLocks noGrp="1" noChangeArrowheads="1"/>
          </p:cNvSpPr>
          <p:nvPr>
            <p:ph type="hdr" sz="quarter"/>
          </p:nvPr>
        </p:nvSpPr>
        <p:spPr>
          <a:noFill/>
        </p:spPr>
        <p:txBody>
          <a:bodyPr/>
          <a:lstStyle/>
          <a:p>
            <a:r>
              <a:rPr lang="fr-FR"/>
              <a:t>ADF Java (Z16325) Module 7: Encapsulation</a:t>
            </a:r>
            <a:endParaRPr lang="en-US"/>
          </a:p>
        </p:txBody>
      </p:sp>
      <p:sp>
        <p:nvSpPr>
          <p:cNvPr id="21507" name="Rectangle 10"/>
          <p:cNvSpPr>
            <a:spLocks noGrp="1" noChangeArrowheads="1"/>
          </p:cNvSpPr>
          <p:nvPr>
            <p:ph type="dt" sz="quarter" idx="1"/>
          </p:nvPr>
        </p:nvSpPr>
        <p:spPr>
          <a:noFill/>
        </p:spPr>
        <p:txBody>
          <a:bodyPr/>
          <a:lstStyle/>
          <a:p>
            <a:r>
              <a:rPr lang="en-US"/>
              <a:t>M7 - Encapsulation.ppt</a:t>
            </a:r>
          </a:p>
        </p:txBody>
      </p:sp>
      <p:sp>
        <p:nvSpPr>
          <p:cNvPr id="21508" name="Rectangle 11"/>
          <p:cNvSpPr>
            <a:spLocks noGrp="1" noChangeArrowheads="1"/>
          </p:cNvSpPr>
          <p:nvPr>
            <p:ph type="ftr" sz="quarter" idx="4"/>
          </p:nvPr>
        </p:nvSpPr>
        <p:spPr>
          <a:noFill/>
        </p:spPr>
        <p:txBody>
          <a:bodyPr/>
          <a:lstStyle/>
          <a:p>
            <a:r>
              <a:rPr lang="en-US"/>
              <a:t>Copyright © 2011 Accenture All Rights Reserved.</a:t>
            </a:r>
          </a:p>
        </p:txBody>
      </p:sp>
      <p:sp>
        <p:nvSpPr>
          <p:cNvPr id="21509" name="Rectangle 12"/>
          <p:cNvSpPr>
            <a:spLocks noGrp="1" noChangeArrowheads="1"/>
          </p:cNvSpPr>
          <p:nvPr>
            <p:ph type="sldNum" sz="quarter" idx="5"/>
          </p:nvPr>
        </p:nvSpPr>
        <p:spPr>
          <a:noFill/>
        </p:spPr>
        <p:txBody>
          <a:bodyPr/>
          <a:lstStyle/>
          <a:p>
            <a:fld id="{83689C5A-EEC2-496D-9C69-CB6E2E8F5142}" type="slidenum">
              <a:rPr lang="en-US" smtClean="0"/>
              <a:pPr/>
              <a:t>4</a:t>
            </a:fld>
            <a:endParaRPr lang="en-US"/>
          </a:p>
        </p:txBody>
      </p:sp>
      <p:sp>
        <p:nvSpPr>
          <p:cNvPr id="21510" name="Rectangle 4"/>
          <p:cNvSpPr>
            <a:spLocks noGrp="1" noRot="1" noChangeAspect="1" noChangeArrowheads="1" noTextEdit="1"/>
          </p:cNvSpPr>
          <p:nvPr>
            <p:ph type="sldImg"/>
          </p:nvPr>
        </p:nvSpPr>
        <p:spPr>
          <a:ln/>
        </p:spPr>
      </p:sp>
      <p:sp>
        <p:nvSpPr>
          <p:cNvPr id="21511" name="Rectangle 5"/>
          <p:cNvSpPr>
            <a:spLocks noGrp="1" noChangeArrowheads="1"/>
          </p:cNvSpPr>
          <p:nvPr>
            <p:ph type="body" idx="1"/>
          </p:nvPr>
        </p:nvSpPr>
        <p:spPr>
          <a:noFill/>
          <a:ln w="9525"/>
        </p:spPr>
        <p:txBody>
          <a:bodyPr/>
          <a:lstStyle/>
          <a:p>
            <a:r>
              <a:rPr lang="en-US" b="1"/>
              <a:t>Key Message:</a:t>
            </a:r>
          </a:p>
          <a:p>
            <a:r>
              <a:rPr lang="en-US"/>
              <a:t>This is a form of abstraction. By hiding unnecessary details, making objects interact become a much simpler task.</a:t>
            </a:r>
          </a:p>
          <a:p>
            <a:endParaRPr lang="en-US"/>
          </a:p>
          <a:p>
            <a:endParaRPr lang="en-US"/>
          </a:p>
        </p:txBody>
      </p:sp>
    </p:spTree>
    <p:extLst>
      <p:ext uri="{BB962C8B-B14F-4D97-AF65-F5344CB8AC3E}">
        <p14:creationId xmlns:p14="http://schemas.microsoft.com/office/powerpoint/2010/main" val="1899923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9"/>
          <p:cNvSpPr>
            <a:spLocks noGrp="1" noChangeArrowheads="1"/>
          </p:cNvSpPr>
          <p:nvPr>
            <p:ph type="hdr" sz="quarter"/>
          </p:nvPr>
        </p:nvSpPr>
        <p:spPr>
          <a:noFill/>
        </p:spPr>
        <p:txBody>
          <a:bodyPr/>
          <a:lstStyle/>
          <a:p>
            <a:r>
              <a:rPr lang="fr-FR"/>
              <a:t>ADF Java (Z16325) Module 7: Encapsulation</a:t>
            </a:r>
            <a:endParaRPr lang="en-US"/>
          </a:p>
        </p:txBody>
      </p:sp>
      <p:sp>
        <p:nvSpPr>
          <p:cNvPr id="22531" name="Rectangle 10"/>
          <p:cNvSpPr>
            <a:spLocks noGrp="1" noChangeArrowheads="1"/>
          </p:cNvSpPr>
          <p:nvPr>
            <p:ph type="dt" sz="quarter" idx="1"/>
          </p:nvPr>
        </p:nvSpPr>
        <p:spPr>
          <a:noFill/>
        </p:spPr>
        <p:txBody>
          <a:bodyPr/>
          <a:lstStyle/>
          <a:p>
            <a:r>
              <a:rPr lang="en-US"/>
              <a:t>M7 - Encapsulation.ppt</a:t>
            </a:r>
          </a:p>
        </p:txBody>
      </p:sp>
      <p:sp>
        <p:nvSpPr>
          <p:cNvPr id="22532" name="Rectangle 11"/>
          <p:cNvSpPr>
            <a:spLocks noGrp="1" noChangeArrowheads="1"/>
          </p:cNvSpPr>
          <p:nvPr>
            <p:ph type="ftr" sz="quarter" idx="4"/>
          </p:nvPr>
        </p:nvSpPr>
        <p:spPr>
          <a:noFill/>
        </p:spPr>
        <p:txBody>
          <a:bodyPr/>
          <a:lstStyle/>
          <a:p>
            <a:r>
              <a:rPr lang="en-US"/>
              <a:t>Copyright © 2011 Accenture All Rights Reserved.</a:t>
            </a:r>
          </a:p>
        </p:txBody>
      </p:sp>
      <p:sp>
        <p:nvSpPr>
          <p:cNvPr id="22533" name="Rectangle 12"/>
          <p:cNvSpPr>
            <a:spLocks noGrp="1" noChangeArrowheads="1"/>
          </p:cNvSpPr>
          <p:nvPr>
            <p:ph type="sldNum" sz="quarter" idx="5"/>
          </p:nvPr>
        </p:nvSpPr>
        <p:spPr>
          <a:noFill/>
        </p:spPr>
        <p:txBody>
          <a:bodyPr/>
          <a:lstStyle/>
          <a:p>
            <a:fld id="{308955B3-C875-475B-A1E5-41A1D09E86FD}" type="slidenum">
              <a:rPr lang="en-US" smtClean="0"/>
              <a:pPr/>
              <a:t>5</a:t>
            </a:fld>
            <a:endParaRPr lang="en-US"/>
          </a:p>
        </p:txBody>
      </p:sp>
      <p:sp>
        <p:nvSpPr>
          <p:cNvPr id="22534" name="Rectangle 4"/>
          <p:cNvSpPr>
            <a:spLocks noGrp="1" noRot="1" noChangeAspect="1" noChangeArrowheads="1" noTextEdit="1"/>
          </p:cNvSpPr>
          <p:nvPr>
            <p:ph type="sldImg"/>
          </p:nvPr>
        </p:nvSpPr>
        <p:spPr>
          <a:ln/>
        </p:spPr>
      </p:sp>
      <p:sp>
        <p:nvSpPr>
          <p:cNvPr id="22535" name="Rectangle 5"/>
          <p:cNvSpPr>
            <a:spLocks noGrp="1" noChangeArrowheads="1"/>
          </p:cNvSpPr>
          <p:nvPr>
            <p:ph type="body" idx="1"/>
          </p:nvPr>
        </p:nvSpPr>
        <p:spPr>
          <a:noFill/>
          <a:ln w="9525"/>
        </p:spPr>
        <p:txBody>
          <a:bodyPr/>
          <a:lstStyle/>
          <a:p>
            <a:r>
              <a:rPr lang="en-US" b="1"/>
              <a:t>Key Message: </a:t>
            </a:r>
            <a:r>
              <a:rPr lang="en-US"/>
              <a:t>NA</a:t>
            </a:r>
          </a:p>
          <a:p>
            <a:endParaRPr lang="en-US"/>
          </a:p>
        </p:txBody>
      </p:sp>
    </p:spTree>
    <p:extLst>
      <p:ext uri="{BB962C8B-B14F-4D97-AF65-F5344CB8AC3E}">
        <p14:creationId xmlns:p14="http://schemas.microsoft.com/office/powerpoint/2010/main" val="4253624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9"/>
          <p:cNvSpPr>
            <a:spLocks noGrp="1" noChangeArrowheads="1"/>
          </p:cNvSpPr>
          <p:nvPr>
            <p:ph type="hdr" sz="quarter"/>
          </p:nvPr>
        </p:nvSpPr>
        <p:spPr>
          <a:noFill/>
        </p:spPr>
        <p:txBody>
          <a:bodyPr/>
          <a:lstStyle/>
          <a:p>
            <a:r>
              <a:rPr lang="fr-FR"/>
              <a:t>ADF Java (Z16325) Module 7: Encapsulation</a:t>
            </a:r>
            <a:endParaRPr lang="en-US"/>
          </a:p>
        </p:txBody>
      </p:sp>
      <p:sp>
        <p:nvSpPr>
          <p:cNvPr id="23555" name="Rectangle 10"/>
          <p:cNvSpPr>
            <a:spLocks noGrp="1" noChangeArrowheads="1"/>
          </p:cNvSpPr>
          <p:nvPr>
            <p:ph type="dt" sz="quarter" idx="1"/>
          </p:nvPr>
        </p:nvSpPr>
        <p:spPr>
          <a:noFill/>
        </p:spPr>
        <p:txBody>
          <a:bodyPr/>
          <a:lstStyle/>
          <a:p>
            <a:r>
              <a:rPr lang="en-US"/>
              <a:t>M7 - Encapsulation.ppt</a:t>
            </a:r>
          </a:p>
        </p:txBody>
      </p:sp>
      <p:sp>
        <p:nvSpPr>
          <p:cNvPr id="23556" name="Rectangle 11"/>
          <p:cNvSpPr>
            <a:spLocks noGrp="1" noChangeArrowheads="1"/>
          </p:cNvSpPr>
          <p:nvPr>
            <p:ph type="ftr" sz="quarter" idx="4"/>
          </p:nvPr>
        </p:nvSpPr>
        <p:spPr>
          <a:noFill/>
        </p:spPr>
        <p:txBody>
          <a:bodyPr/>
          <a:lstStyle/>
          <a:p>
            <a:r>
              <a:rPr lang="en-US"/>
              <a:t>Copyright © 2011 Accenture All Rights Reserved.</a:t>
            </a:r>
          </a:p>
        </p:txBody>
      </p:sp>
      <p:sp>
        <p:nvSpPr>
          <p:cNvPr id="23557" name="Rectangle 12"/>
          <p:cNvSpPr>
            <a:spLocks noGrp="1" noChangeArrowheads="1"/>
          </p:cNvSpPr>
          <p:nvPr>
            <p:ph type="sldNum" sz="quarter" idx="5"/>
          </p:nvPr>
        </p:nvSpPr>
        <p:spPr>
          <a:noFill/>
        </p:spPr>
        <p:txBody>
          <a:bodyPr/>
          <a:lstStyle/>
          <a:p>
            <a:fld id="{233332A8-7AD4-4BAA-BAA9-BBE6F8D47407}" type="slidenum">
              <a:rPr lang="en-US" smtClean="0"/>
              <a:pPr/>
              <a:t>6</a:t>
            </a:fld>
            <a:endParaRPr lang="en-US"/>
          </a:p>
        </p:txBody>
      </p:sp>
      <p:sp>
        <p:nvSpPr>
          <p:cNvPr id="23558" name="Rectangle 4"/>
          <p:cNvSpPr>
            <a:spLocks noGrp="1" noRot="1" noChangeAspect="1" noChangeArrowheads="1" noTextEdit="1"/>
          </p:cNvSpPr>
          <p:nvPr>
            <p:ph type="sldImg"/>
          </p:nvPr>
        </p:nvSpPr>
        <p:spPr>
          <a:ln/>
        </p:spPr>
      </p:sp>
      <p:sp>
        <p:nvSpPr>
          <p:cNvPr id="23559" name="Rectangle 5"/>
          <p:cNvSpPr>
            <a:spLocks noGrp="1" noChangeArrowheads="1"/>
          </p:cNvSpPr>
          <p:nvPr>
            <p:ph type="body" idx="1"/>
          </p:nvPr>
        </p:nvSpPr>
        <p:spPr>
          <a:noFill/>
          <a:ln w="9525"/>
        </p:spPr>
        <p:txBody>
          <a:bodyPr/>
          <a:lstStyle/>
          <a:p>
            <a:r>
              <a:rPr lang="en-US" b="1"/>
              <a:t>Key Message:</a:t>
            </a:r>
          </a:p>
          <a:p>
            <a:endParaRPr lang="en-US"/>
          </a:p>
          <a:p>
            <a:r>
              <a:rPr lang="en-US"/>
              <a:t>The purpose and focus of this slide is to describe the degrees of access control or visibility for hiding information or implementation. Discuss each access level and differentiate them from one another.</a:t>
            </a:r>
          </a:p>
          <a:p>
            <a:endParaRPr lang="en-US"/>
          </a:p>
          <a:p>
            <a:r>
              <a:rPr lang="en-US"/>
              <a:t>Access control is often referred to as implementation hiding.</a:t>
            </a:r>
          </a:p>
          <a:p>
            <a:endParaRPr lang="en-US"/>
          </a:p>
          <a:p>
            <a:endParaRPr lang="en-US"/>
          </a:p>
        </p:txBody>
      </p:sp>
    </p:spTree>
    <p:extLst>
      <p:ext uri="{BB962C8B-B14F-4D97-AF65-F5344CB8AC3E}">
        <p14:creationId xmlns:p14="http://schemas.microsoft.com/office/powerpoint/2010/main" val="1086897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9"/>
          <p:cNvSpPr>
            <a:spLocks noGrp="1" noChangeArrowheads="1"/>
          </p:cNvSpPr>
          <p:nvPr>
            <p:ph type="hdr" sz="quarter"/>
          </p:nvPr>
        </p:nvSpPr>
        <p:spPr>
          <a:noFill/>
        </p:spPr>
        <p:txBody>
          <a:bodyPr/>
          <a:lstStyle/>
          <a:p>
            <a:r>
              <a:rPr lang="fr-FR"/>
              <a:t>ADF Java (Z16325) Module 7: Encapsulation</a:t>
            </a:r>
            <a:endParaRPr lang="en-US"/>
          </a:p>
        </p:txBody>
      </p:sp>
      <p:sp>
        <p:nvSpPr>
          <p:cNvPr id="24579" name="Rectangle 10"/>
          <p:cNvSpPr>
            <a:spLocks noGrp="1" noChangeArrowheads="1"/>
          </p:cNvSpPr>
          <p:nvPr>
            <p:ph type="dt" sz="quarter" idx="1"/>
          </p:nvPr>
        </p:nvSpPr>
        <p:spPr>
          <a:noFill/>
        </p:spPr>
        <p:txBody>
          <a:bodyPr/>
          <a:lstStyle/>
          <a:p>
            <a:r>
              <a:rPr lang="en-US"/>
              <a:t>M7 - Encapsulation.ppt</a:t>
            </a:r>
          </a:p>
        </p:txBody>
      </p:sp>
      <p:sp>
        <p:nvSpPr>
          <p:cNvPr id="24580" name="Rectangle 11"/>
          <p:cNvSpPr>
            <a:spLocks noGrp="1" noChangeArrowheads="1"/>
          </p:cNvSpPr>
          <p:nvPr>
            <p:ph type="ftr" sz="quarter" idx="4"/>
          </p:nvPr>
        </p:nvSpPr>
        <p:spPr>
          <a:noFill/>
        </p:spPr>
        <p:txBody>
          <a:bodyPr/>
          <a:lstStyle/>
          <a:p>
            <a:r>
              <a:rPr lang="en-US"/>
              <a:t>Copyright © 2011 Accenture All Rights Reserved.</a:t>
            </a:r>
          </a:p>
        </p:txBody>
      </p:sp>
      <p:sp>
        <p:nvSpPr>
          <p:cNvPr id="24581" name="Rectangle 12"/>
          <p:cNvSpPr>
            <a:spLocks noGrp="1" noChangeArrowheads="1"/>
          </p:cNvSpPr>
          <p:nvPr>
            <p:ph type="sldNum" sz="quarter" idx="5"/>
          </p:nvPr>
        </p:nvSpPr>
        <p:spPr>
          <a:noFill/>
        </p:spPr>
        <p:txBody>
          <a:bodyPr/>
          <a:lstStyle/>
          <a:p>
            <a:fld id="{D89EC4C4-87C5-4B69-8B53-BCC878FCEF6D}" type="slidenum">
              <a:rPr lang="en-US" smtClean="0"/>
              <a:pPr/>
              <a:t>7</a:t>
            </a:fld>
            <a:endParaRPr lang="en-US"/>
          </a:p>
        </p:txBody>
      </p:sp>
      <p:sp>
        <p:nvSpPr>
          <p:cNvPr id="24582" name="Rectangle 4"/>
          <p:cNvSpPr>
            <a:spLocks noGrp="1" noRot="1" noChangeAspect="1" noChangeArrowheads="1" noTextEdit="1"/>
          </p:cNvSpPr>
          <p:nvPr>
            <p:ph type="sldImg"/>
          </p:nvPr>
        </p:nvSpPr>
        <p:spPr>
          <a:ln/>
        </p:spPr>
      </p:sp>
      <p:sp>
        <p:nvSpPr>
          <p:cNvPr id="24583" name="Rectangle 5"/>
          <p:cNvSpPr>
            <a:spLocks noGrp="1" noChangeArrowheads="1"/>
          </p:cNvSpPr>
          <p:nvPr>
            <p:ph type="body" idx="1"/>
          </p:nvPr>
        </p:nvSpPr>
        <p:spPr>
          <a:noFill/>
          <a:ln w="9525"/>
        </p:spPr>
        <p:txBody>
          <a:bodyPr/>
          <a:lstStyle/>
          <a:p>
            <a:r>
              <a:rPr lang="en-US" b="1"/>
              <a:t>Key Message:</a:t>
            </a:r>
          </a:p>
          <a:p>
            <a:r>
              <a:rPr lang="en-US"/>
              <a:t>Exposing fields allows other code to directly modify their values without going through proper validation. By hiding these fields and exposing public methods to modify them, the designer of the class can have more control on how the class is used.</a:t>
            </a:r>
          </a:p>
          <a:p>
            <a:endParaRPr lang="en-US"/>
          </a:p>
        </p:txBody>
      </p:sp>
    </p:spTree>
    <p:extLst>
      <p:ext uri="{BB962C8B-B14F-4D97-AF65-F5344CB8AC3E}">
        <p14:creationId xmlns:p14="http://schemas.microsoft.com/office/powerpoint/2010/main" val="262710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9"/>
          <p:cNvSpPr>
            <a:spLocks noGrp="1" noChangeArrowheads="1"/>
          </p:cNvSpPr>
          <p:nvPr>
            <p:ph type="hdr" sz="quarter"/>
          </p:nvPr>
        </p:nvSpPr>
        <p:spPr>
          <a:noFill/>
        </p:spPr>
        <p:txBody>
          <a:bodyPr/>
          <a:lstStyle/>
          <a:p>
            <a:r>
              <a:rPr lang="fr-FR"/>
              <a:t>ADF Java (Z16325) Module 7: Encapsulation</a:t>
            </a:r>
            <a:endParaRPr lang="en-US"/>
          </a:p>
        </p:txBody>
      </p:sp>
      <p:sp>
        <p:nvSpPr>
          <p:cNvPr id="25603" name="Rectangle 10"/>
          <p:cNvSpPr>
            <a:spLocks noGrp="1" noChangeArrowheads="1"/>
          </p:cNvSpPr>
          <p:nvPr>
            <p:ph type="dt" sz="quarter" idx="1"/>
          </p:nvPr>
        </p:nvSpPr>
        <p:spPr>
          <a:noFill/>
        </p:spPr>
        <p:txBody>
          <a:bodyPr/>
          <a:lstStyle/>
          <a:p>
            <a:r>
              <a:rPr lang="en-US"/>
              <a:t>M7 - Encapsulation.ppt</a:t>
            </a:r>
          </a:p>
        </p:txBody>
      </p:sp>
      <p:sp>
        <p:nvSpPr>
          <p:cNvPr id="25604" name="Rectangle 11"/>
          <p:cNvSpPr>
            <a:spLocks noGrp="1" noChangeArrowheads="1"/>
          </p:cNvSpPr>
          <p:nvPr>
            <p:ph type="ftr" sz="quarter" idx="4"/>
          </p:nvPr>
        </p:nvSpPr>
        <p:spPr>
          <a:noFill/>
        </p:spPr>
        <p:txBody>
          <a:bodyPr/>
          <a:lstStyle/>
          <a:p>
            <a:r>
              <a:rPr lang="en-US"/>
              <a:t>Copyright © 2011 Accenture All Rights Reserved.</a:t>
            </a:r>
          </a:p>
        </p:txBody>
      </p:sp>
      <p:sp>
        <p:nvSpPr>
          <p:cNvPr id="25605" name="Rectangle 12"/>
          <p:cNvSpPr>
            <a:spLocks noGrp="1" noChangeArrowheads="1"/>
          </p:cNvSpPr>
          <p:nvPr>
            <p:ph type="sldNum" sz="quarter" idx="5"/>
          </p:nvPr>
        </p:nvSpPr>
        <p:spPr>
          <a:noFill/>
        </p:spPr>
        <p:txBody>
          <a:bodyPr/>
          <a:lstStyle/>
          <a:p>
            <a:fld id="{AA540A44-4C1A-4B05-BD20-60DAD7ADD5D2}" type="slidenum">
              <a:rPr lang="en-US" smtClean="0"/>
              <a:pPr/>
              <a:t>8</a:t>
            </a:fld>
            <a:endParaRPr lang="en-US"/>
          </a:p>
        </p:txBody>
      </p:sp>
      <p:sp>
        <p:nvSpPr>
          <p:cNvPr id="25606" name="Rectangle 4"/>
          <p:cNvSpPr>
            <a:spLocks noGrp="1" noRot="1" noChangeAspect="1" noChangeArrowheads="1" noTextEdit="1"/>
          </p:cNvSpPr>
          <p:nvPr>
            <p:ph type="sldImg"/>
          </p:nvPr>
        </p:nvSpPr>
        <p:spPr>
          <a:ln/>
        </p:spPr>
      </p:sp>
      <p:sp>
        <p:nvSpPr>
          <p:cNvPr id="24583" name="Rectangle 5"/>
          <p:cNvSpPr>
            <a:spLocks noGrp="1" noChangeArrowheads="1"/>
          </p:cNvSpPr>
          <p:nvPr>
            <p:ph type="body" idx="1"/>
          </p:nvPr>
        </p:nvSpPr>
        <p:spPr>
          <a:ln w="9525"/>
        </p:spPr>
        <p:txBody>
          <a:bodyPr/>
          <a:lstStyle/>
          <a:p>
            <a:pPr>
              <a:defRPr/>
            </a:pPr>
            <a:r>
              <a:rPr lang="en-US" b="1" dirty="0"/>
              <a:t>Key Message: </a:t>
            </a:r>
            <a:r>
              <a:rPr lang="en-US" dirty="0"/>
              <a:t>When returning primitive values, a copy is always returned. However when returning references, it might return a reference to the actual object. With a direct reference to the object, it can be manipulated without having to go through setter methods thus violating encapsulation.</a:t>
            </a:r>
          </a:p>
          <a:p>
            <a:pPr>
              <a:defRPr/>
            </a:pPr>
            <a:endParaRPr lang="en-US" b="1" dirty="0"/>
          </a:p>
          <a:p>
            <a:pPr>
              <a:defRPr/>
            </a:pPr>
            <a:r>
              <a:rPr lang="en-US" dirty="0"/>
              <a:t>Refer to the SetterGetterSample.java, PersonSampleOne.java and PersonSampleTwo.java sample codes</a:t>
            </a:r>
          </a:p>
          <a:p>
            <a:pPr marL="228600" indent="-228600">
              <a:buFont typeface="Arial" pitchFamily="34" charset="0"/>
              <a:buChar char="•"/>
              <a:defRPr/>
            </a:pPr>
            <a:r>
              <a:rPr lang="en-US" dirty="0"/>
              <a:t>PersonSampleOne.java has defined (no modifier) variables. </a:t>
            </a:r>
          </a:p>
          <a:p>
            <a:pPr marL="228600" indent="-228600">
              <a:buFont typeface="Arial" pitchFamily="34" charset="0"/>
              <a:buChar char="•"/>
              <a:defRPr/>
            </a:pPr>
            <a:r>
              <a:rPr lang="en-US" dirty="0"/>
              <a:t>While PersonSampleTwo.java has defined private variables that can be accessed from outside class using getter and setter methods. Setter methods checks for any illegal argument.</a:t>
            </a:r>
          </a:p>
          <a:p>
            <a:pPr marL="228600" indent="-228600">
              <a:buFont typeface="Arial" pitchFamily="34" charset="0"/>
              <a:buChar char="•"/>
              <a:defRPr/>
            </a:pPr>
            <a:r>
              <a:rPr lang="en-US" dirty="0"/>
              <a:t>Explain how each of these classes are initialized from SetterGetterSample.java. And, explain following points with respect to the code in the three classes</a:t>
            </a:r>
          </a:p>
          <a:p>
            <a:pPr lvl="1">
              <a:defRPr/>
            </a:pPr>
            <a:r>
              <a:rPr lang="en-US" dirty="0"/>
              <a:t>1- With exposed implementation, an object can have values passed to it that may be contrary to it's design</a:t>
            </a:r>
          </a:p>
          <a:p>
            <a:pPr lvl="1">
              <a:defRPr/>
            </a:pPr>
            <a:r>
              <a:rPr lang="en-US" dirty="0"/>
              <a:t>2- Encapsulation will not allow improper fields to be set by throwing an exception</a:t>
            </a:r>
          </a:p>
        </p:txBody>
      </p:sp>
    </p:spTree>
    <p:extLst>
      <p:ext uri="{BB962C8B-B14F-4D97-AF65-F5344CB8AC3E}">
        <p14:creationId xmlns:p14="http://schemas.microsoft.com/office/powerpoint/2010/main" val="1825966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9"/>
          <p:cNvSpPr>
            <a:spLocks noGrp="1" noChangeArrowheads="1"/>
          </p:cNvSpPr>
          <p:nvPr>
            <p:ph type="hdr" sz="quarter"/>
          </p:nvPr>
        </p:nvSpPr>
        <p:spPr>
          <a:noFill/>
        </p:spPr>
        <p:txBody>
          <a:bodyPr/>
          <a:lstStyle/>
          <a:p>
            <a:r>
              <a:rPr lang="fr-FR"/>
              <a:t>ADF Java (Z16325) Module 7: Encapsulation</a:t>
            </a:r>
            <a:endParaRPr lang="en-US"/>
          </a:p>
        </p:txBody>
      </p:sp>
      <p:sp>
        <p:nvSpPr>
          <p:cNvPr id="26627" name="Rectangle 10"/>
          <p:cNvSpPr>
            <a:spLocks noGrp="1" noChangeArrowheads="1"/>
          </p:cNvSpPr>
          <p:nvPr>
            <p:ph type="dt" sz="quarter" idx="1"/>
          </p:nvPr>
        </p:nvSpPr>
        <p:spPr>
          <a:noFill/>
        </p:spPr>
        <p:txBody>
          <a:bodyPr/>
          <a:lstStyle/>
          <a:p>
            <a:r>
              <a:rPr lang="en-US"/>
              <a:t>M7 - Encapsulation.ppt</a:t>
            </a:r>
          </a:p>
        </p:txBody>
      </p:sp>
      <p:sp>
        <p:nvSpPr>
          <p:cNvPr id="26628" name="Rectangle 11"/>
          <p:cNvSpPr>
            <a:spLocks noGrp="1" noChangeArrowheads="1"/>
          </p:cNvSpPr>
          <p:nvPr>
            <p:ph type="ftr" sz="quarter" idx="4"/>
          </p:nvPr>
        </p:nvSpPr>
        <p:spPr>
          <a:noFill/>
        </p:spPr>
        <p:txBody>
          <a:bodyPr/>
          <a:lstStyle/>
          <a:p>
            <a:r>
              <a:rPr lang="en-US"/>
              <a:t>Copyright © 2011 Accenture All Rights Reserved.</a:t>
            </a:r>
          </a:p>
        </p:txBody>
      </p:sp>
      <p:sp>
        <p:nvSpPr>
          <p:cNvPr id="26629" name="Rectangle 12"/>
          <p:cNvSpPr>
            <a:spLocks noGrp="1" noChangeArrowheads="1"/>
          </p:cNvSpPr>
          <p:nvPr>
            <p:ph type="sldNum" sz="quarter" idx="5"/>
          </p:nvPr>
        </p:nvSpPr>
        <p:spPr>
          <a:noFill/>
        </p:spPr>
        <p:txBody>
          <a:bodyPr/>
          <a:lstStyle/>
          <a:p>
            <a:fld id="{95389EC0-8CE5-465B-8A2C-63C5E821979A}" type="slidenum">
              <a:rPr lang="en-US" smtClean="0"/>
              <a:pPr/>
              <a:t>9</a:t>
            </a:fld>
            <a:endParaRPr lang="en-US"/>
          </a:p>
        </p:txBody>
      </p:sp>
      <p:sp>
        <p:nvSpPr>
          <p:cNvPr id="26630" name="Rectangle 4"/>
          <p:cNvSpPr>
            <a:spLocks noGrp="1" noRot="1" noChangeAspect="1" noChangeArrowheads="1" noTextEdit="1"/>
          </p:cNvSpPr>
          <p:nvPr>
            <p:ph type="sldImg"/>
          </p:nvPr>
        </p:nvSpPr>
        <p:spPr>
          <a:ln/>
        </p:spPr>
      </p:sp>
      <p:sp>
        <p:nvSpPr>
          <p:cNvPr id="26631" name="Rectangle 5"/>
          <p:cNvSpPr>
            <a:spLocks noGrp="1" noChangeArrowheads="1"/>
          </p:cNvSpPr>
          <p:nvPr>
            <p:ph type="body" idx="1"/>
          </p:nvPr>
        </p:nvSpPr>
        <p:spPr>
          <a:noFill/>
          <a:ln w="9525"/>
        </p:spPr>
        <p:txBody>
          <a:bodyPr/>
          <a:lstStyle/>
          <a:p>
            <a:r>
              <a:rPr lang="en-US" b="1"/>
              <a:t>Key Message:</a:t>
            </a:r>
          </a:p>
          <a:p>
            <a:r>
              <a:rPr lang="en-US"/>
              <a:t>When designing an object, imagine it from the perspective of the client of that object. Usability is a major factor, even in real world, actual objects. </a:t>
            </a:r>
          </a:p>
          <a:p>
            <a:endParaRPr lang="en-US"/>
          </a:p>
          <a:p>
            <a:r>
              <a:rPr lang="en-US"/>
              <a:t>Refer to StrategySample.java and interface its references StrategyImplOne.java, StrategyImplTwo.java, Strategy.java and General.java sample codes.</a:t>
            </a:r>
          </a:p>
          <a:p>
            <a:endParaRPr lang="en-US"/>
          </a:p>
        </p:txBody>
      </p:sp>
    </p:spTree>
    <p:extLst>
      <p:ext uri="{BB962C8B-B14F-4D97-AF65-F5344CB8AC3E}">
        <p14:creationId xmlns:p14="http://schemas.microsoft.com/office/powerpoint/2010/main" val="508696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77CD2-BF46-4463-AC90-569B6F7D36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AE4C18B-591A-432D-9BED-A9319C34F8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327998B-0558-4002-BC66-8B52DB0E4948}"/>
              </a:ext>
            </a:extLst>
          </p:cNvPr>
          <p:cNvSpPr>
            <a:spLocks noGrp="1"/>
          </p:cNvSpPr>
          <p:nvPr>
            <p:ph type="dt" sz="half" idx="10"/>
          </p:nvPr>
        </p:nvSpPr>
        <p:spPr/>
        <p:txBody>
          <a:bodyPr/>
          <a:lstStyle/>
          <a:p>
            <a:fld id="{137BD755-69A7-4110-BDA4-82857DA11B72}" type="datetimeFigureOut">
              <a:rPr lang="en-US" smtClean="0"/>
              <a:t>11/15/18</a:t>
            </a:fld>
            <a:endParaRPr lang="en-US"/>
          </a:p>
        </p:txBody>
      </p:sp>
      <p:sp>
        <p:nvSpPr>
          <p:cNvPr id="5" name="Footer Placeholder 4">
            <a:extLst>
              <a:ext uri="{FF2B5EF4-FFF2-40B4-BE49-F238E27FC236}">
                <a16:creationId xmlns:a16="http://schemas.microsoft.com/office/drawing/2014/main" id="{908D7407-E0DC-4B43-A513-4AFD36855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227880-CCD8-467A-97CE-91E4F0C25387}"/>
              </a:ext>
            </a:extLst>
          </p:cNvPr>
          <p:cNvSpPr>
            <a:spLocks noGrp="1"/>
          </p:cNvSpPr>
          <p:nvPr>
            <p:ph type="sldNum" sz="quarter" idx="12"/>
          </p:nvPr>
        </p:nvSpPr>
        <p:spPr/>
        <p:txBody>
          <a:bodyPr/>
          <a:lstStyle/>
          <a:p>
            <a:fld id="{14A02BEC-44A6-456F-A0D9-822A11258FAD}" type="slidenum">
              <a:rPr lang="en-US" smtClean="0"/>
              <a:t>‹#›</a:t>
            </a:fld>
            <a:endParaRPr lang="en-US"/>
          </a:p>
        </p:txBody>
      </p:sp>
    </p:spTree>
    <p:extLst>
      <p:ext uri="{BB962C8B-B14F-4D97-AF65-F5344CB8AC3E}">
        <p14:creationId xmlns:p14="http://schemas.microsoft.com/office/powerpoint/2010/main" val="1426862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A500-BF76-4DD1-87A6-4F776BCA149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93C4F1-A1DC-4268-BA40-52883D56341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1BEFAD-84BA-473E-9B01-6457AAF96DF3}"/>
              </a:ext>
            </a:extLst>
          </p:cNvPr>
          <p:cNvSpPr>
            <a:spLocks noGrp="1"/>
          </p:cNvSpPr>
          <p:nvPr>
            <p:ph type="dt" sz="half" idx="10"/>
          </p:nvPr>
        </p:nvSpPr>
        <p:spPr/>
        <p:txBody>
          <a:bodyPr/>
          <a:lstStyle/>
          <a:p>
            <a:fld id="{137BD755-69A7-4110-BDA4-82857DA11B72}" type="datetimeFigureOut">
              <a:rPr lang="en-US" smtClean="0"/>
              <a:t>11/15/18</a:t>
            </a:fld>
            <a:endParaRPr lang="en-US"/>
          </a:p>
        </p:txBody>
      </p:sp>
      <p:sp>
        <p:nvSpPr>
          <p:cNvPr id="5" name="Footer Placeholder 4">
            <a:extLst>
              <a:ext uri="{FF2B5EF4-FFF2-40B4-BE49-F238E27FC236}">
                <a16:creationId xmlns:a16="http://schemas.microsoft.com/office/drawing/2014/main" id="{BB676BB4-16D7-4BA6-850E-21420D470E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3BACAC-AFF9-470D-A10B-8724EAA95FD4}"/>
              </a:ext>
            </a:extLst>
          </p:cNvPr>
          <p:cNvSpPr>
            <a:spLocks noGrp="1"/>
          </p:cNvSpPr>
          <p:nvPr>
            <p:ph type="sldNum" sz="quarter" idx="12"/>
          </p:nvPr>
        </p:nvSpPr>
        <p:spPr/>
        <p:txBody>
          <a:bodyPr/>
          <a:lstStyle/>
          <a:p>
            <a:fld id="{14A02BEC-44A6-456F-A0D9-822A11258FAD}" type="slidenum">
              <a:rPr lang="en-US" smtClean="0"/>
              <a:t>‹#›</a:t>
            </a:fld>
            <a:endParaRPr lang="en-US"/>
          </a:p>
        </p:txBody>
      </p:sp>
    </p:spTree>
    <p:extLst>
      <p:ext uri="{BB962C8B-B14F-4D97-AF65-F5344CB8AC3E}">
        <p14:creationId xmlns:p14="http://schemas.microsoft.com/office/powerpoint/2010/main" val="3426152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B0EFA1-42AC-4860-9A6F-1D8D89EA51F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207CF38-3C30-48B1-8BE3-6F25462876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5E6756-ADFF-47DD-9CC2-E4D3B9DDBBF6}"/>
              </a:ext>
            </a:extLst>
          </p:cNvPr>
          <p:cNvSpPr>
            <a:spLocks noGrp="1"/>
          </p:cNvSpPr>
          <p:nvPr>
            <p:ph type="dt" sz="half" idx="10"/>
          </p:nvPr>
        </p:nvSpPr>
        <p:spPr/>
        <p:txBody>
          <a:bodyPr/>
          <a:lstStyle/>
          <a:p>
            <a:fld id="{137BD755-69A7-4110-BDA4-82857DA11B72}" type="datetimeFigureOut">
              <a:rPr lang="en-US" smtClean="0"/>
              <a:t>11/15/18</a:t>
            </a:fld>
            <a:endParaRPr lang="en-US"/>
          </a:p>
        </p:txBody>
      </p:sp>
      <p:sp>
        <p:nvSpPr>
          <p:cNvPr id="5" name="Footer Placeholder 4">
            <a:extLst>
              <a:ext uri="{FF2B5EF4-FFF2-40B4-BE49-F238E27FC236}">
                <a16:creationId xmlns:a16="http://schemas.microsoft.com/office/drawing/2014/main" id="{9B7EA758-9D04-481E-94E6-517D67DBBD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631D62-C021-4E00-8E44-D7D98F110F39}"/>
              </a:ext>
            </a:extLst>
          </p:cNvPr>
          <p:cNvSpPr>
            <a:spLocks noGrp="1"/>
          </p:cNvSpPr>
          <p:nvPr>
            <p:ph type="sldNum" sz="quarter" idx="12"/>
          </p:nvPr>
        </p:nvSpPr>
        <p:spPr/>
        <p:txBody>
          <a:bodyPr/>
          <a:lstStyle/>
          <a:p>
            <a:fld id="{14A02BEC-44A6-456F-A0D9-822A11258FAD}" type="slidenum">
              <a:rPr lang="en-US" smtClean="0"/>
              <a:t>‹#›</a:t>
            </a:fld>
            <a:endParaRPr lang="en-US"/>
          </a:p>
        </p:txBody>
      </p:sp>
    </p:spTree>
    <p:extLst>
      <p:ext uri="{BB962C8B-B14F-4D97-AF65-F5344CB8AC3E}">
        <p14:creationId xmlns:p14="http://schemas.microsoft.com/office/powerpoint/2010/main" val="25112852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4A74020-06D2-4184-9D53-084B2554FB3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Title 1"/>
          <p:cNvSpPr>
            <a:spLocks noGrp="1"/>
          </p:cNvSpPr>
          <p:nvPr>
            <p:ph type="ctrTitle" hasCustomPrompt="1"/>
          </p:nvPr>
        </p:nvSpPr>
        <p:spPr>
          <a:xfrm>
            <a:off x="7497635" y="625110"/>
            <a:ext cx="4343179" cy="2387600"/>
          </a:xfrm>
          <a:prstGeom prst="rect">
            <a:avLst/>
          </a:prstGeom>
        </p:spPr>
        <p:txBody>
          <a:bodyPr anchor="t">
            <a:normAutofit/>
          </a:bodyPr>
          <a:lstStyle>
            <a:lvl1pPr algn="l">
              <a:defRPr sz="3200">
                <a:solidFill>
                  <a:schemeClr val="bg1"/>
                </a:solidFill>
              </a:defRPr>
            </a:lvl1pPr>
          </a:lstStyle>
          <a:p>
            <a:r>
              <a:rPr lang="en-US"/>
              <a:t>Title</a:t>
            </a:r>
          </a:p>
        </p:txBody>
      </p:sp>
      <p:sp>
        <p:nvSpPr>
          <p:cNvPr id="12" name="Subtitle 2"/>
          <p:cNvSpPr>
            <a:spLocks noGrp="1"/>
          </p:cNvSpPr>
          <p:nvPr>
            <p:ph type="subTitle" idx="1" hasCustomPrompt="1"/>
          </p:nvPr>
        </p:nvSpPr>
        <p:spPr>
          <a:xfrm>
            <a:off x="7497636" y="2435464"/>
            <a:ext cx="2875280" cy="1655762"/>
          </a:xfrm>
          <a:prstGeom prst="rect">
            <a:avLst/>
          </a:prstGeom>
        </p:spPr>
        <p:txBody>
          <a:bodyPr/>
          <a:lstStyle>
            <a:lvl1pPr marL="0" indent="0" algn="l">
              <a:buNone/>
              <a:defRPr sz="2000" b="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grpSp>
        <p:nvGrpSpPr>
          <p:cNvPr id="7" name="Group 6"/>
          <p:cNvGrpSpPr/>
          <p:nvPr userDrawn="1"/>
        </p:nvGrpSpPr>
        <p:grpSpPr>
          <a:xfrm>
            <a:off x="422461" y="2646456"/>
            <a:ext cx="5852927" cy="4106199"/>
            <a:chOff x="422461" y="2646456"/>
            <a:chExt cx="5852927" cy="4106199"/>
          </a:xfrm>
        </p:grpSpPr>
        <p:sp>
          <p:nvSpPr>
            <p:cNvPr id="13" name="Freeform 5"/>
            <p:cNvSpPr>
              <a:spLocks/>
            </p:cNvSpPr>
            <p:nvPr userDrawn="1"/>
          </p:nvSpPr>
          <p:spPr bwMode="auto">
            <a:xfrm>
              <a:off x="2405469" y="4251087"/>
              <a:ext cx="3869919" cy="2501568"/>
            </a:xfrm>
            <a:custGeom>
              <a:avLst/>
              <a:gdLst>
                <a:gd name="T0" fmla="*/ 3374 w 3374"/>
                <a:gd name="T1" fmla="*/ 0 h 2181"/>
                <a:gd name="T2" fmla="*/ 0 w 3374"/>
                <a:gd name="T3" fmla="*/ 1398 h 2181"/>
                <a:gd name="T4" fmla="*/ 0 w 3374"/>
                <a:gd name="T5" fmla="*/ 2181 h 2181"/>
                <a:gd name="T6" fmla="*/ 3374 w 3374"/>
                <a:gd name="T7" fmla="*/ 782 h 2181"/>
                <a:gd name="T8" fmla="*/ 3374 w 3374"/>
                <a:gd name="T9" fmla="*/ 0 h 2181"/>
              </a:gdLst>
              <a:ahLst/>
              <a:cxnLst>
                <a:cxn ang="0">
                  <a:pos x="T0" y="T1"/>
                </a:cxn>
                <a:cxn ang="0">
                  <a:pos x="T2" y="T3"/>
                </a:cxn>
                <a:cxn ang="0">
                  <a:pos x="T4" y="T5"/>
                </a:cxn>
                <a:cxn ang="0">
                  <a:pos x="T6" y="T7"/>
                </a:cxn>
                <a:cxn ang="0">
                  <a:pos x="T8" y="T9"/>
                </a:cxn>
              </a:cxnLst>
              <a:rect l="0" t="0" r="r" b="b"/>
              <a:pathLst>
                <a:path w="3374" h="2181">
                  <a:moveTo>
                    <a:pt x="3374" y="0"/>
                  </a:moveTo>
                  <a:lnTo>
                    <a:pt x="0" y="1398"/>
                  </a:lnTo>
                  <a:lnTo>
                    <a:pt x="0" y="2181"/>
                  </a:lnTo>
                  <a:lnTo>
                    <a:pt x="3374" y="782"/>
                  </a:lnTo>
                  <a:lnTo>
                    <a:pt x="3374" y="0"/>
                  </a:lnTo>
                  <a:close/>
                </a:path>
              </a:pathLst>
            </a:custGeom>
            <a:gradFill>
              <a:gsLst>
                <a:gs pos="7000">
                  <a:srgbClr val="FF0000"/>
                </a:gs>
                <a:gs pos="100000">
                  <a:srgbClr val="A10026"/>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pic>
          <p:nvPicPr>
            <p:cNvPr id="14" name="Picture 13"/>
            <p:cNvPicPr>
              <a:picLocks noChangeAspect="1"/>
            </p:cNvPicPr>
            <p:nvPr userDrawn="1"/>
          </p:nvPicPr>
          <p:blipFill>
            <a:blip r:embed="rId3"/>
            <a:stretch>
              <a:fillRect/>
            </a:stretch>
          </p:blipFill>
          <p:spPr>
            <a:xfrm>
              <a:off x="422461" y="3759200"/>
              <a:ext cx="3695700" cy="2298700"/>
            </a:xfrm>
            <a:prstGeom prst="rect">
              <a:avLst/>
            </a:prstGeom>
          </p:spPr>
        </p:pic>
        <p:sp>
          <p:nvSpPr>
            <p:cNvPr id="15" name="Freeform 6"/>
            <p:cNvSpPr>
              <a:spLocks/>
            </p:cNvSpPr>
            <p:nvPr userDrawn="1"/>
          </p:nvSpPr>
          <p:spPr bwMode="auto">
            <a:xfrm>
              <a:off x="2405469" y="2646456"/>
              <a:ext cx="3869919" cy="2501568"/>
            </a:xfrm>
            <a:custGeom>
              <a:avLst/>
              <a:gdLst>
                <a:gd name="T0" fmla="*/ 3374 w 3374"/>
                <a:gd name="T1" fmla="*/ 2181 h 2181"/>
                <a:gd name="T2" fmla="*/ 0 w 3374"/>
                <a:gd name="T3" fmla="*/ 782 h 2181"/>
                <a:gd name="T4" fmla="*/ 0 w 3374"/>
                <a:gd name="T5" fmla="*/ 0 h 2181"/>
                <a:gd name="T6" fmla="*/ 3374 w 3374"/>
                <a:gd name="T7" fmla="*/ 1399 h 2181"/>
                <a:gd name="T8" fmla="*/ 3374 w 3374"/>
                <a:gd name="T9" fmla="*/ 2181 h 2181"/>
              </a:gdLst>
              <a:ahLst/>
              <a:cxnLst>
                <a:cxn ang="0">
                  <a:pos x="T0" y="T1"/>
                </a:cxn>
                <a:cxn ang="0">
                  <a:pos x="T2" y="T3"/>
                </a:cxn>
                <a:cxn ang="0">
                  <a:pos x="T4" y="T5"/>
                </a:cxn>
                <a:cxn ang="0">
                  <a:pos x="T6" y="T7"/>
                </a:cxn>
                <a:cxn ang="0">
                  <a:pos x="T8" y="T9"/>
                </a:cxn>
              </a:cxnLst>
              <a:rect l="0" t="0" r="r" b="b"/>
              <a:pathLst>
                <a:path w="3374" h="2181">
                  <a:moveTo>
                    <a:pt x="3374" y="2181"/>
                  </a:moveTo>
                  <a:lnTo>
                    <a:pt x="0" y="782"/>
                  </a:lnTo>
                  <a:lnTo>
                    <a:pt x="0" y="0"/>
                  </a:lnTo>
                  <a:lnTo>
                    <a:pt x="3374" y="1399"/>
                  </a:lnTo>
                  <a:lnTo>
                    <a:pt x="3374" y="2181"/>
                  </a:lnTo>
                  <a:close/>
                </a:path>
              </a:pathLst>
            </a:custGeom>
            <a:solidFill>
              <a:srgbClr val="FF0000"/>
            </a:solidFill>
            <a:ln w="65088" cap="rnd">
              <a:noFill/>
              <a:prstDash val="solid"/>
              <a:round/>
              <a:headEnd/>
              <a:tailEnd/>
            </a:ln>
            <a:effectLst/>
          </p:spPr>
          <p:txBody>
            <a:bodyPr vert="horz" wrap="square" lIns="91440" tIns="45720" rIns="91440" bIns="45720" numCol="1" anchor="t" anchorCtr="0" compatLnSpc="1">
              <a:prstTxWarp prst="textNoShape">
                <a:avLst/>
              </a:prstTxWarp>
            </a:bodyPr>
            <a:lstStyle/>
            <a:p>
              <a:endParaRPr lang="en-US"/>
            </a:p>
          </p:txBody>
        </p:sp>
      </p:grpSp>
      <p:pic>
        <p:nvPicPr>
          <p:cNvPr id="2" name="Picture 1"/>
          <p:cNvPicPr>
            <a:picLocks noChangeAspect="1"/>
          </p:cNvPicPr>
          <p:nvPr userDrawn="1"/>
        </p:nvPicPr>
        <p:blipFill>
          <a:blip r:embed="rId4"/>
          <a:stretch>
            <a:fillRect/>
          </a:stretch>
        </p:blipFill>
        <p:spPr>
          <a:xfrm>
            <a:off x="442913" y="287564"/>
            <a:ext cx="1922916" cy="766807"/>
          </a:xfrm>
          <a:prstGeom prst="rect">
            <a:avLst/>
          </a:prstGeom>
        </p:spPr>
      </p:pic>
    </p:spTree>
    <p:extLst>
      <p:ext uri="{BB962C8B-B14F-4D97-AF65-F5344CB8AC3E}">
        <p14:creationId xmlns:p14="http://schemas.microsoft.com/office/powerpoint/2010/main" val="27945352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sual on viole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B326B9-DA42-4E59-8D1E-B937F0D428EA}"/>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12032" y="368301"/>
            <a:ext cx="7608216" cy="2264112"/>
          </a:xfrm>
          <a:prstGeom prst="rect">
            <a:avLst/>
          </a:prstGeom>
        </p:spPr>
        <p:txBody>
          <a:bodyPr>
            <a:noAutofit/>
          </a:bodyPr>
          <a:lstStyle>
            <a:lvl1pPr>
              <a:lnSpc>
                <a:spcPct val="80000"/>
              </a:lnSpc>
              <a:defRPr sz="6200">
                <a:solidFill>
                  <a:schemeClr val="bg1"/>
                </a:solidFill>
              </a:defRPr>
            </a:lvl1pPr>
          </a:lstStyle>
          <a:p>
            <a:r>
              <a:rPr lang="en-US"/>
              <a:t>CLICK TO EDIT</a:t>
            </a:r>
          </a:p>
        </p:txBody>
      </p:sp>
      <p:sp>
        <p:nvSpPr>
          <p:cNvPr id="10" name="Content Placeholder 2"/>
          <p:cNvSpPr>
            <a:spLocks noGrp="1"/>
          </p:cNvSpPr>
          <p:nvPr>
            <p:ph idx="1"/>
          </p:nvPr>
        </p:nvSpPr>
        <p:spPr>
          <a:xfrm>
            <a:off x="425681" y="2814763"/>
            <a:ext cx="4361004" cy="3447704"/>
          </a:xfrm>
          <a:prstGeom prst="rect">
            <a:avLst/>
          </a:prstGeom>
        </p:spPr>
        <p:txBody>
          <a:bodyPr anchor="b"/>
          <a:lstStyle>
            <a:lvl1pPr marL="0" indent="0">
              <a:lnSpc>
                <a:spcPct val="100000"/>
              </a:lnSpc>
              <a:spcBef>
                <a:spcPts val="0"/>
              </a:spcBef>
              <a:buNone/>
              <a:defRPr sz="2000">
                <a:solidFill>
                  <a:schemeClr val="tx1"/>
                </a:solidFill>
              </a:defRPr>
            </a:lvl1pPr>
            <a:lvl2pPr>
              <a:spcBef>
                <a:spcPts val="0"/>
              </a:spcBef>
              <a:defRPr/>
            </a:lvl2pPr>
            <a:lvl3pPr>
              <a:spcBef>
                <a:spcPts val="0"/>
              </a:spcBef>
              <a:defRPr/>
            </a:lvl3pPr>
            <a:lvl4pPr>
              <a:spcBef>
                <a:spcPts val="0"/>
              </a:spcBef>
              <a:defRPr/>
            </a:lvl4pPr>
            <a:lvl5pPr>
              <a:spcBef>
                <a:spcPts val="0"/>
              </a:spcBef>
              <a:defRPr/>
            </a:lvl5pPr>
          </a:lstStyle>
          <a:p>
            <a:pPr lvl="0"/>
            <a:endParaRPr lang="en-US"/>
          </a:p>
        </p:txBody>
      </p:sp>
      <p:sp>
        <p:nvSpPr>
          <p:cNvPr id="11" name="Slide Number Placeholder 5"/>
          <p:cNvSpPr>
            <a:spLocks noGrp="1"/>
          </p:cNvSpPr>
          <p:nvPr>
            <p:ph type="sldNum" sz="quarter" idx="12"/>
          </p:nvPr>
        </p:nvSpPr>
        <p:spPr>
          <a:xfrm>
            <a:off x="9123643" y="6444157"/>
            <a:ext cx="2743200" cy="365125"/>
          </a:xfrm>
          <a:prstGeom prst="rect">
            <a:avLst/>
          </a:prstGeom>
          <a:ln>
            <a:noFill/>
          </a:ln>
        </p:spPr>
        <p:txBody>
          <a:bodyPr/>
          <a:lstStyle>
            <a:lvl1pPr>
              <a:defRPr sz="900">
                <a:solidFill>
                  <a:srgbClr val="A67600"/>
                </a:solidFill>
              </a:defRPr>
            </a:lvl1pPr>
          </a:lstStyle>
          <a:p>
            <a:fld id="{0D03E1BA-4E8B-4FE6-B973-ABE274ACFB99}" type="slidenum">
              <a:rPr lang="en-US" smtClean="0"/>
              <a:pPr/>
              <a:t>‹#›</a:t>
            </a:fld>
            <a:endParaRPr lang="en-US"/>
          </a:p>
        </p:txBody>
      </p:sp>
      <p:sp>
        <p:nvSpPr>
          <p:cNvPr id="13" name="Rectangle 12">
            <a:extLst>
              <a:ext uri="{FF2B5EF4-FFF2-40B4-BE49-F238E27FC236}">
                <a16:creationId xmlns:a16="http://schemas.microsoft.com/office/drawing/2014/main" id="{9F9478C1-B6FA-4880-93EB-1F2739BEDC38}"/>
              </a:ext>
            </a:extLst>
          </p:cNvPr>
          <p:cNvSpPr/>
          <p:nvPr userDrawn="1"/>
        </p:nvSpPr>
        <p:spPr>
          <a:xfrm>
            <a:off x="425681" y="6444817"/>
            <a:ext cx="2353208" cy="230832"/>
          </a:xfrm>
          <a:prstGeom prst="rect">
            <a:avLst/>
          </a:prstGeom>
        </p:spPr>
        <p:txBody>
          <a:bodyPr wrap="none" lIns="0" rIns="0">
            <a:spAutoFit/>
          </a:bodyPr>
          <a:lstStyle/>
          <a:p>
            <a:r>
              <a:rPr lang="en-US" sz="900" dirty="0">
                <a:solidFill>
                  <a:srgbClr val="A67600"/>
                </a:solidFill>
              </a:rPr>
              <a:t>Copyright 2018 Accenture. All rights reserved.</a:t>
            </a:r>
          </a:p>
        </p:txBody>
      </p:sp>
      <p:pic>
        <p:nvPicPr>
          <p:cNvPr id="15" name="Picture 14"/>
          <p:cNvPicPr>
            <a:picLocks noChangeAspect="1"/>
          </p:cNvPicPr>
          <p:nvPr userDrawn="1"/>
        </p:nvPicPr>
        <p:blipFill>
          <a:blip r:embed="rId2"/>
          <a:stretch>
            <a:fillRect/>
          </a:stretch>
        </p:blipFill>
        <p:spPr>
          <a:xfrm>
            <a:off x="10481869" y="368300"/>
            <a:ext cx="1302144" cy="519260"/>
          </a:xfrm>
          <a:prstGeom prst="rect">
            <a:avLst/>
          </a:prstGeom>
        </p:spPr>
      </p:pic>
      <p:pic>
        <p:nvPicPr>
          <p:cNvPr id="19" name="Pictur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22870" y="1237448"/>
            <a:ext cx="7327713" cy="5489923"/>
          </a:xfrm>
          <a:prstGeom prst="rect">
            <a:avLst/>
          </a:prstGeom>
        </p:spPr>
      </p:pic>
    </p:spTree>
    <p:extLst>
      <p:ext uri="{BB962C8B-B14F-4D97-AF65-F5344CB8AC3E}">
        <p14:creationId xmlns:p14="http://schemas.microsoft.com/office/powerpoint/2010/main" val="27661220"/>
      </p:ext>
    </p:extLst>
  </p:cSld>
  <p:clrMapOvr>
    <a:masterClrMapping/>
  </p:clrMapOvr>
  <p:extLst mod="1">
    <p:ext uri="{DCECCB84-F9BA-43D5-87BE-67443E8EF086}">
      <p15:sldGuideLst xmlns:p15="http://schemas.microsoft.com/office/powerpoint/2012/main">
        <p15:guide id="1" orient="horz" pos="4156">
          <p15:clr>
            <a:srgbClr val="FBAE40"/>
          </p15:clr>
        </p15:guide>
        <p15:guide id="3" pos="7423">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1B326B9-DA42-4E59-8D1E-B937F0D428EA}"/>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hasCustomPrompt="1"/>
          </p:nvPr>
        </p:nvSpPr>
        <p:spPr>
          <a:xfrm>
            <a:off x="412032" y="368301"/>
            <a:ext cx="7608216" cy="2264112"/>
          </a:xfrm>
          <a:prstGeom prst="rect">
            <a:avLst/>
          </a:prstGeom>
        </p:spPr>
        <p:txBody>
          <a:bodyPr>
            <a:noAutofit/>
          </a:bodyPr>
          <a:lstStyle>
            <a:lvl1pPr>
              <a:lnSpc>
                <a:spcPct val="80000"/>
              </a:lnSpc>
              <a:defRPr sz="6200">
                <a:solidFill>
                  <a:schemeClr val="bg1"/>
                </a:solidFill>
              </a:defRPr>
            </a:lvl1pPr>
          </a:lstStyle>
          <a:p>
            <a:r>
              <a:rPr lang="en-US"/>
              <a:t>CLICK TO EDIT</a:t>
            </a:r>
          </a:p>
        </p:txBody>
      </p:sp>
      <p:sp>
        <p:nvSpPr>
          <p:cNvPr id="6" name="Content Placeholder 2"/>
          <p:cNvSpPr>
            <a:spLocks noGrp="1"/>
          </p:cNvSpPr>
          <p:nvPr>
            <p:ph idx="1"/>
          </p:nvPr>
        </p:nvSpPr>
        <p:spPr>
          <a:xfrm>
            <a:off x="425681" y="2814763"/>
            <a:ext cx="4361004" cy="3447704"/>
          </a:xfrm>
          <a:prstGeom prst="rect">
            <a:avLst/>
          </a:prstGeom>
        </p:spPr>
        <p:txBody>
          <a:bodyPr anchor="b"/>
          <a:lstStyle>
            <a:lvl1pPr marL="0" indent="0">
              <a:lnSpc>
                <a:spcPct val="100000"/>
              </a:lnSpc>
              <a:spcBef>
                <a:spcPts val="0"/>
              </a:spcBef>
              <a:buNone/>
              <a:defRPr sz="2000">
                <a:solidFill>
                  <a:schemeClr val="tx1"/>
                </a:solidFill>
              </a:defRPr>
            </a:lvl1pPr>
            <a:lvl2pPr>
              <a:spcBef>
                <a:spcPts val="0"/>
              </a:spcBef>
              <a:defRPr/>
            </a:lvl2pPr>
            <a:lvl3pPr>
              <a:spcBef>
                <a:spcPts val="0"/>
              </a:spcBef>
              <a:defRPr/>
            </a:lvl3pPr>
            <a:lvl4pPr>
              <a:spcBef>
                <a:spcPts val="0"/>
              </a:spcBef>
              <a:defRPr/>
            </a:lvl4pPr>
            <a:lvl5pPr>
              <a:spcBef>
                <a:spcPts val="0"/>
              </a:spcBef>
              <a:defRPr/>
            </a:lvl5pPr>
          </a:lstStyle>
          <a:p>
            <a:pPr lvl="0"/>
            <a:endParaRPr lang="en-US"/>
          </a:p>
        </p:txBody>
      </p:sp>
      <p:sp>
        <p:nvSpPr>
          <p:cNvPr id="7" name="Slide Number Placeholder 5"/>
          <p:cNvSpPr>
            <a:spLocks noGrp="1"/>
          </p:cNvSpPr>
          <p:nvPr>
            <p:ph type="sldNum" sz="quarter" idx="12"/>
          </p:nvPr>
        </p:nvSpPr>
        <p:spPr>
          <a:xfrm>
            <a:off x="9123643" y="6444157"/>
            <a:ext cx="2743200" cy="365125"/>
          </a:xfrm>
          <a:prstGeom prst="rect">
            <a:avLst/>
          </a:prstGeom>
          <a:ln>
            <a:noFill/>
          </a:ln>
        </p:spPr>
        <p:txBody>
          <a:bodyPr/>
          <a:lstStyle>
            <a:lvl1pPr>
              <a:defRPr sz="900">
                <a:solidFill>
                  <a:srgbClr val="A67600"/>
                </a:solidFill>
              </a:defRPr>
            </a:lvl1pPr>
          </a:lstStyle>
          <a:p>
            <a:fld id="{0D03E1BA-4E8B-4FE6-B973-ABE274ACFB99}" type="slidenum">
              <a:rPr lang="en-US" smtClean="0"/>
              <a:pPr/>
              <a:t>‹#›</a:t>
            </a:fld>
            <a:endParaRPr lang="en-US"/>
          </a:p>
        </p:txBody>
      </p:sp>
      <p:sp>
        <p:nvSpPr>
          <p:cNvPr id="8" name="Rectangle 7">
            <a:extLst>
              <a:ext uri="{FF2B5EF4-FFF2-40B4-BE49-F238E27FC236}">
                <a16:creationId xmlns:a16="http://schemas.microsoft.com/office/drawing/2014/main" id="{9F9478C1-B6FA-4880-93EB-1F2739BEDC38}"/>
              </a:ext>
            </a:extLst>
          </p:cNvPr>
          <p:cNvSpPr/>
          <p:nvPr userDrawn="1"/>
        </p:nvSpPr>
        <p:spPr>
          <a:xfrm>
            <a:off x="425681" y="6444817"/>
            <a:ext cx="2353208" cy="230832"/>
          </a:xfrm>
          <a:prstGeom prst="rect">
            <a:avLst/>
          </a:prstGeom>
        </p:spPr>
        <p:txBody>
          <a:bodyPr wrap="none" lIns="0" rIns="0">
            <a:spAutoFit/>
          </a:bodyPr>
          <a:lstStyle/>
          <a:p>
            <a:r>
              <a:rPr lang="en-US" sz="900" dirty="0">
                <a:solidFill>
                  <a:srgbClr val="A67600"/>
                </a:solidFill>
              </a:rPr>
              <a:t>Copyright 2018 Accenture. All rights reserved.</a:t>
            </a:r>
          </a:p>
        </p:txBody>
      </p:sp>
      <p:pic>
        <p:nvPicPr>
          <p:cNvPr id="9" name="Picture 8"/>
          <p:cNvPicPr>
            <a:picLocks noChangeAspect="1"/>
          </p:cNvPicPr>
          <p:nvPr userDrawn="1"/>
        </p:nvPicPr>
        <p:blipFill>
          <a:blip r:embed="rId2"/>
          <a:stretch>
            <a:fillRect/>
          </a:stretch>
        </p:blipFill>
        <p:spPr>
          <a:xfrm>
            <a:off x="10481869" y="368300"/>
            <a:ext cx="1302144" cy="519260"/>
          </a:xfrm>
          <a:prstGeom prst="rect">
            <a:avLst/>
          </a:prstGeom>
        </p:spPr>
      </p:pic>
    </p:spTree>
    <p:extLst>
      <p:ext uri="{BB962C8B-B14F-4D97-AF65-F5344CB8AC3E}">
        <p14:creationId xmlns:p14="http://schemas.microsoft.com/office/powerpoint/2010/main" val="1328954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7D267C3-F105-4B19-8059-490DB1F20ECB}"/>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a:spLocks noGrp="1"/>
          </p:cNvSpPr>
          <p:nvPr>
            <p:ph type="title" hasCustomPrompt="1"/>
          </p:nvPr>
        </p:nvSpPr>
        <p:spPr>
          <a:xfrm>
            <a:off x="425680" y="3751898"/>
            <a:ext cx="6188479" cy="2852737"/>
          </a:xfrm>
          <a:prstGeom prst="rect">
            <a:avLst/>
          </a:prstGeom>
        </p:spPr>
        <p:txBody>
          <a:bodyPr anchor="t">
            <a:normAutofit/>
          </a:bodyPr>
          <a:lstStyle>
            <a:lvl1pPr>
              <a:defRPr sz="5400">
                <a:solidFill>
                  <a:schemeClr val="bg1"/>
                </a:solidFill>
              </a:defRPr>
            </a:lvl1pPr>
          </a:lstStyle>
          <a:p>
            <a:r>
              <a:rPr lang="en-US"/>
              <a:t>CLICK TO EDIT MASTER TITLE STYLE</a:t>
            </a:r>
          </a:p>
        </p:txBody>
      </p:sp>
      <p:sp>
        <p:nvSpPr>
          <p:cNvPr id="11" name="Text Placeholder 2"/>
          <p:cNvSpPr>
            <a:spLocks noGrp="1"/>
          </p:cNvSpPr>
          <p:nvPr>
            <p:ph type="body" idx="1" hasCustomPrompt="1"/>
          </p:nvPr>
        </p:nvSpPr>
        <p:spPr>
          <a:xfrm>
            <a:off x="7345237" y="472712"/>
            <a:ext cx="4309733" cy="2372088"/>
          </a:xfrm>
          <a:prstGeom prst="rect">
            <a:avLst/>
          </a:prstGeom>
        </p:spPr>
        <p:txBody>
          <a:bodyPr/>
          <a:lstStyle>
            <a:lvl1pPr marL="0" indent="0" algn="l" defTabSz="914400" rtl="0" eaLnBrk="1" latinLnBrk="0" hangingPunct="1">
              <a:lnSpc>
                <a:spcPct val="90000"/>
              </a:lnSpc>
              <a:spcBef>
                <a:spcPct val="0"/>
              </a:spcBef>
              <a:buNone/>
              <a:defRPr lang="en-US" sz="3200" kern="1200" dirty="0" smtClean="0">
                <a:solidFill>
                  <a:schemeClr val="bg1"/>
                </a:solid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Title</a:t>
            </a:r>
          </a:p>
        </p:txBody>
      </p:sp>
      <p:pic>
        <p:nvPicPr>
          <p:cNvPr id="13" name="Picture 12"/>
          <p:cNvPicPr>
            <a:picLocks noChangeAspect="1"/>
          </p:cNvPicPr>
          <p:nvPr userDrawn="1"/>
        </p:nvPicPr>
        <p:blipFill>
          <a:blip r:embed="rId2"/>
          <a:stretch>
            <a:fillRect/>
          </a:stretch>
        </p:blipFill>
        <p:spPr>
          <a:xfrm>
            <a:off x="442913" y="287564"/>
            <a:ext cx="1922916" cy="766807"/>
          </a:xfrm>
          <a:prstGeom prst="rect">
            <a:avLst/>
          </a:prstGeom>
        </p:spPr>
      </p:pic>
    </p:spTree>
    <p:extLst>
      <p:ext uri="{BB962C8B-B14F-4D97-AF65-F5344CB8AC3E}">
        <p14:creationId xmlns:p14="http://schemas.microsoft.com/office/powerpoint/2010/main" val="27303890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ap +2">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67D267C3-F105-4B19-8059-490DB1F20ECB}"/>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rotWithShape="1">
          <a:blip r:embed="rId2" cstate="email">
            <a:alphaModFix amt="70000"/>
            <a:extLst>
              <a:ext uri="{28A0092B-C50C-407E-A947-70E740481C1C}">
                <a14:useLocalDpi xmlns:a14="http://schemas.microsoft.com/office/drawing/2010/main"/>
              </a:ext>
            </a:extLst>
          </a:blip>
          <a:srcRect/>
          <a:stretch/>
        </p:blipFill>
        <p:spPr>
          <a:xfrm>
            <a:off x="6457333" y="-287867"/>
            <a:ext cx="5751600" cy="7145867"/>
          </a:xfrm>
          <a:prstGeom prst="rect">
            <a:avLst/>
          </a:prstGeom>
        </p:spPr>
      </p:pic>
      <p:sp>
        <p:nvSpPr>
          <p:cNvPr id="25" name="Title 1"/>
          <p:cNvSpPr>
            <a:spLocks noGrp="1"/>
          </p:cNvSpPr>
          <p:nvPr>
            <p:ph type="title" hasCustomPrompt="1"/>
          </p:nvPr>
        </p:nvSpPr>
        <p:spPr>
          <a:xfrm>
            <a:off x="436880" y="368300"/>
            <a:ext cx="7608216" cy="1030357"/>
          </a:xfrm>
          <a:prstGeom prst="rect">
            <a:avLst/>
          </a:prstGeom>
        </p:spPr>
        <p:txBody>
          <a:bodyPr/>
          <a:lstStyle>
            <a:lvl1pPr>
              <a:defRPr>
                <a:solidFill>
                  <a:schemeClr val="bg1"/>
                </a:solidFill>
              </a:defRPr>
            </a:lvl1pPr>
          </a:lstStyle>
          <a:p>
            <a:r>
              <a:rPr lang="en-US"/>
              <a:t>CLICK TO EDIT MASTER TITLE STYLE</a:t>
            </a:r>
          </a:p>
        </p:txBody>
      </p:sp>
      <p:sp>
        <p:nvSpPr>
          <p:cNvPr id="26" name="TextBox 25"/>
          <p:cNvSpPr txBox="1"/>
          <p:nvPr userDrawn="1"/>
        </p:nvSpPr>
        <p:spPr>
          <a:xfrm>
            <a:off x="8178967" y="2977457"/>
            <a:ext cx="589280" cy="289519"/>
          </a:xfrm>
          <a:prstGeom prst="rect">
            <a:avLst/>
          </a:prstGeom>
        </p:spPr>
        <p:txBody>
          <a:bodyPr vert="horz" wrap="square" lIns="91440" tIns="45720" rIns="91440" bIns="45720" rtlCol="0">
            <a:normAutofit/>
          </a:bodyPr>
          <a:lstStyle/>
          <a:p>
            <a:r>
              <a:rPr lang="en-US" sz="1200" b="0">
                <a:latin typeface="+mj-lt"/>
              </a:rPr>
              <a:t>UK</a:t>
            </a:r>
          </a:p>
        </p:txBody>
      </p:sp>
      <p:sp>
        <p:nvSpPr>
          <p:cNvPr id="27" name="TextBox 26"/>
          <p:cNvSpPr txBox="1"/>
          <p:nvPr userDrawn="1"/>
        </p:nvSpPr>
        <p:spPr>
          <a:xfrm>
            <a:off x="9236834" y="3392595"/>
            <a:ext cx="1026160" cy="304800"/>
          </a:xfrm>
          <a:prstGeom prst="rect">
            <a:avLst/>
          </a:prstGeom>
        </p:spPr>
        <p:txBody>
          <a:bodyPr vert="horz" wrap="square" lIns="91440" tIns="45720" rIns="91440" bIns="45720" rtlCol="0">
            <a:normAutofit/>
          </a:bodyPr>
          <a:lstStyle/>
          <a:p>
            <a:r>
              <a:rPr lang="en-US" sz="1200" b="0">
                <a:latin typeface="+mj-lt"/>
              </a:rPr>
              <a:t>Germany</a:t>
            </a:r>
          </a:p>
        </p:txBody>
      </p:sp>
      <p:sp>
        <p:nvSpPr>
          <p:cNvPr id="28" name="TextBox 27"/>
          <p:cNvSpPr txBox="1"/>
          <p:nvPr userDrawn="1"/>
        </p:nvSpPr>
        <p:spPr>
          <a:xfrm>
            <a:off x="11230155" y="5899575"/>
            <a:ext cx="1026160" cy="304800"/>
          </a:xfrm>
          <a:prstGeom prst="rect">
            <a:avLst/>
          </a:prstGeom>
        </p:spPr>
        <p:txBody>
          <a:bodyPr vert="horz" wrap="square" lIns="91440" tIns="45720" rIns="91440" bIns="45720" rtlCol="0">
            <a:normAutofit/>
          </a:bodyPr>
          <a:lstStyle/>
          <a:p>
            <a:r>
              <a:rPr lang="en-US" sz="1200" b="0">
                <a:latin typeface="+mj-lt"/>
              </a:rPr>
              <a:t>Greece</a:t>
            </a:r>
          </a:p>
        </p:txBody>
      </p:sp>
      <p:sp>
        <p:nvSpPr>
          <p:cNvPr id="29" name="TextBox 28"/>
          <p:cNvSpPr txBox="1"/>
          <p:nvPr userDrawn="1"/>
        </p:nvSpPr>
        <p:spPr>
          <a:xfrm>
            <a:off x="10986705" y="2415095"/>
            <a:ext cx="1026160" cy="304800"/>
          </a:xfrm>
          <a:prstGeom prst="rect">
            <a:avLst/>
          </a:prstGeom>
        </p:spPr>
        <p:txBody>
          <a:bodyPr vert="horz" wrap="square" lIns="91440" tIns="45720" rIns="91440" bIns="45720" rtlCol="0">
            <a:normAutofit/>
          </a:bodyPr>
          <a:lstStyle/>
          <a:p>
            <a:r>
              <a:rPr lang="en-US" sz="1200" b="0">
                <a:solidFill>
                  <a:srgbClr val="FF0000"/>
                </a:solidFill>
                <a:latin typeface="+mj-lt"/>
              </a:rPr>
              <a:t>Latvia</a:t>
            </a:r>
          </a:p>
        </p:txBody>
      </p:sp>
      <p:sp>
        <p:nvSpPr>
          <p:cNvPr id="30" name="TextBox 29"/>
          <p:cNvSpPr txBox="1"/>
          <p:nvPr userDrawn="1"/>
        </p:nvSpPr>
        <p:spPr>
          <a:xfrm>
            <a:off x="9827807" y="2276453"/>
            <a:ext cx="1026160" cy="304800"/>
          </a:xfrm>
          <a:prstGeom prst="rect">
            <a:avLst/>
          </a:prstGeom>
        </p:spPr>
        <p:txBody>
          <a:bodyPr vert="horz" wrap="square" lIns="91440" tIns="45720" rIns="91440" bIns="45720" rtlCol="0">
            <a:normAutofit/>
          </a:bodyPr>
          <a:lstStyle/>
          <a:p>
            <a:r>
              <a:rPr lang="en-US" sz="1200" b="0">
                <a:latin typeface="+mj-lt"/>
              </a:rPr>
              <a:t>Sweden</a:t>
            </a:r>
          </a:p>
        </p:txBody>
      </p:sp>
      <p:sp>
        <p:nvSpPr>
          <p:cNvPr id="31" name="TextBox 30"/>
          <p:cNvSpPr txBox="1"/>
          <p:nvPr userDrawn="1"/>
        </p:nvSpPr>
        <p:spPr>
          <a:xfrm>
            <a:off x="10926942" y="1502177"/>
            <a:ext cx="1026160" cy="304800"/>
          </a:xfrm>
          <a:prstGeom prst="rect">
            <a:avLst/>
          </a:prstGeom>
        </p:spPr>
        <p:txBody>
          <a:bodyPr vert="horz" wrap="square" lIns="91440" tIns="45720" rIns="91440" bIns="45720" rtlCol="0">
            <a:normAutofit/>
          </a:bodyPr>
          <a:lstStyle/>
          <a:p>
            <a:r>
              <a:rPr lang="en-US" sz="1200" b="0">
                <a:latin typeface="+mj-lt"/>
              </a:rPr>
              <a:t>Finland</a:t>
            </a:r>
          </a:p>
        </p:txBody>
      </p:sp>
      <p:sp>
        <p:nvSpPr>
          <p:cNvPr id="34" name="Content Placeholder 2">
            <a:extLst>
              <a:ext uri="{FF2B5EF4-FFF2-40B4-BE49-F238E27FC236}">
                <a16:creationId xmlns:a16="http://schemas.microsoft.com/office/drawing/2014/main" id="{752F5D99-DF95-4A95-B88D-3858B816D2EB}"/>
              </a:ext>
            </a:extLst>
          </p:cNvPr>
          <p:cNvSpPr>
            <a:spLocks noGrp="1"/>
          </p:cNvSpPr>
          <p:nvPr>
            <p:ph idx="1" hasCustomPrompt="1"/>
          </p:nvPr>
        </p:nvSpPr>
        <p:spPr>
          <a:xfrm>
            <a:off x="436880" y="1983555"/>
            <a:ext cx="350493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35" name="Content Placeholder 2">
            <a:extLst>
              <a:ext uri="{FF2B5EF4-FFF2-40B4-BE49-F238E27FC236}">
                <a16:creationId xmlns:a16="http://schemas.microsoft.com/office/drawing/2014/main" id="{3D16208B-7C7C-41E9-A6E3-5C4A0F7A0134}"/>
              </a:ext>
            </a:extLst>
          </p:cNvPr>
          <p:cNvSpPr>
            <a:spLocks noGrp="1"/>
          </p:cNvSpPr>
          <p:nvPr>
            <p:ph idx="14" hasCustomPrompt="1"/>
          </p:nvPr>
        </p:nvSpPr>
        <p:spPr>
          <a:xfrm>
            <a:off x="4540158" y="1983555"/>
            <a:ext cx="350493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39" name="Slide Number Placeholder 5"/>
          <p:cNvSpPr>
            <a:spLocks noGrp="1"/>
          </p:cNvSpPr>
          <p:nvPr>
            <p:ph type="sldNum" sz="quarter" idx="12"/>
          </p:nvPr>
        </p:nvSpPr>
        <p:spPr>
          <a:xfrm>
            <a:off x="9123643" y="6444157"/>
            <a:ext cx="2743200" cy="365125"/>
          </a:xfrm>
          <a:prstGeom prst="rect">
            <a:avLst/>
          </a:prstGeom>
          <a:ln>
            <a:noFill/>
          </a:ln>
        </p:spPr>
        <p:txBody>
          <a:bodyPr/>
          <a:lstStyle>
            <a:lvl1pPr>
              <a:defRPr sz="900">
                <a:solidFill>
                  <a:srgbClr val="A67600"/>
                </a:solidFill>
              </a:defRPr>
            </a:lvl1pPr>
          </a:lstStyle>
          <a:p>
            <a:fld id="{0D03E1BA-4E8B-4FE6-B973-ABE274ACFB99}" type="slidenum">
              <a:rPr lang="en-US" smtClean="0"/>
              <a:pPr/>
              <a:t>‹#›</a:t>
            </a:fld>
            <a:endParaRPr lang="en-US"/>
          </a:p>
        </p:txBody>
      </p:sp>
      <p:sp>
        <p:nvSpPr>
          <p:cNvPr id="40" name="Rectangle 39">
            <a:extLst>
              <a:ext uri="{FF2B5EF4-FFF2-40B4-BE49-F238E27FC236}">
                <a16:creationId xmlns:a16="http://schemas.microsoft.com/office/drawing/2014/main" id="{9F9478C1-B6FA-4880-93EB-1F2739BEDC38}"/>
              </a:ext>
            </a:extLst>
          </p:cNvPr>
          <p:cNvSpPr/>
          <p:nvPr userDrawn="1"/>
        </p:nvSpPr>
        <p:spPr>
          <a:xfrm>
            <a:off x="425681" y="6444817"/>
            <a:ext cx="2353208" cy="230832"/>
          </a:xfrm>
          <a:prstGeom prst="rect">
            <a:avLst/>
          </a:prstGeom>
        </p:spPr>
        <p:txBody>
          <a:bodyPr wrap="none" lIns="0" rIns="0">
            <a:spAutoFit/>
          </a:bodyPr>
          <a:lstStyle/>
          <a:p>
            <a:r>
              <a:rPr lang="en-US" sz="900" dirty="0">
                <a:solidFill>
                  <a:srgbClr val="A67600"/>
                </a:solidFill>
              </a:rPr>
              <a:t>Copyright 2018 Accenture. All rights reserved.</a:t>
            </a:r>
          </a:p>
        </p:txBody>
      </p:sp>
    </p:spTree>
    <p:extLst>
      <p:ext uri="{BB962C8B-B14F-4D97-AF65-F5344CB8AC3E}">
        <p14:creationId xmlns:p14="http://schemas.microsoft.com/office/powerpoint/2010/main" val="1235721755"/>
      </p:ext>
    </p:extLst>
  </p:cSld>
  <p:clrMapOvr>
    <a:masterClrMapping/>
  </p:clrMapOvr>
  <p:extLst mod="1">
    <p:ext uri="{DCECCB84-F9BA-43D5-87BE-67443E8EF086}">
      <p15:sldGuideLst xmlns:p15="http://schemas.microsoft.com/office/powerpoint/2012/main">
        <p15:guide id="1" orient="horz" pos="23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1">
    <p:spTree>
      <p:nvGrpSpPr>
        <p:cNvPr id="1" name=""/>
        <p:cNvGrpSpPr/>
        <p:nvPr/>
      </p:nvGrpSpPr>
      <p:grpSpPr>
        <a:xfrm>
          <a:off x="0" y="0"/>
          <a:ext cx="0" cy="0"/>
          <a:chOff x="0" y="0"/>
          <a:chExt cx="0" cy="0"/>
        </a:xfrm>
      </p:grpSpPr>
      <p:sp>
        <p:nvSpPr>
          <p:cNvPr id="9" name="Content Placeholder 2"/>
          <p:cNvSpPr>
            <a:spLocks noGrp="1"/>
          </p:cNvSpPr>
          <p:nvPr>
            <p:ph idx="1"/>
          </p:nvPr>
        </p:nvSpPr>
        <p:spPr>
          <a:xfrm>
            <a:off x="436880" y="1983556"/>
            <a:ext cx="7608216" cy="4068452"/>
          </a:xfrm>
          <a:prstGeom prst="rect">
            <a:avLst/>
          </a:prstGeom>
        </p:spPr>
        <p:txBody>
          <a:bodyPr/>
          <a:lstStyle>
            <a:lvl1pPr marL="0" indent="0">
              <a:spcBef>
                <a:spcPts val="0"/>
              </a:spcBef>
              <a:buNone/>
              <a:defRPr sz="1400"/>
            </a:lvl1pPr>
            <a:lvl2pPr>
              <a:spcBef>
                <a:spcPts val="0"/>
              </a:spcBef>
              <a:defRPr/>
            </a:lvl2pPr>
            <a:lvl3pPr>
              <a:spcBef>
                <a:spcPts val="0"/>
              </a:spcBef>
              <a:defRPr/>
            </a:lvl3pPr>
            <a:lvl4pPr>
              <a:spcBef>
                <a:spcPts val="0"/>
              </a:spcBef>
              <a:defRPr/>
            </a:lvl4pPr>
            <a:lvl5pPr>
              <a:spcBef>
                <a:spcPts val="0"/>
              </a:spcBef>
              <a:defRPr/>
            </a:lvl5pPr>
          </a:lstStyle>
          <a:p>
            <a:pPr lvl="0"/>
            <a:r>
              <a:rPr lang="en-US"/>
              <a:t>Edit Master text styles</a:t>
            </a:r>
          </a:p>
        </p:txBody>
      </p:sp>
      <p:sp>
        <p:nvSpPr>
          <p:cNvPr id="13" name="Content Placeholder 2"/>
          <p:cNvSpPr>
            <a:spLocks noGrp="1"/>
          </p:cNvSpPr>
          <p:nvPr>
            <p:ph idx="13" hasCustomPrompt="1"/>
          </p:nvPr>
        </p:nvSpPr>
        <p:spPr>
          <a:xfrm>
            <a:off x="8907919" y="1983556"/>
            <a:ext cx="2866159" cy="4110303"/>
          </a:xfrm>
          <a:prstGeom prst="rect">
            <a:avLst/>
          </a:prstGeom>
        </p:spPr>
        <p:txBody>
          <a:bodyPr lIns="0" tIns="0" rIns="0" bIns="0"/>
          <a:lstStyle>
            <a:lvl1pPr marL="0" indent="0">
              <a:spcBef>
                <a:spcPts val="0"/>
              </a:spcBef>
              <a:buNone/>
              <a:defRPr sz="1400" b="0" baseline="0">
                <a:latin typeface="+mj-lt"/>
              </a:defRPr>
            </a:lvl1pPr>
          </a:lstStyle>
          <a:p>
            <a:pPr lvl="0"/>
            <a:r>
              <a:rPr lang="en-US"/>
              <a:t>Some text</a:t>
            </a:r>
          </a:p>
        </p:txBody>
      </p:sp>
      <p:cxnSp>
        <p:nvCxnSpPr>
          <p:cNvPr id="14" name="Straight Connector 13"/>
          <p:cNvCxnSpPr/>
          <p:nvPr userDrawn="1"/>
        </p:nvCxnSpPr>
        <p:spPr>
          <a:xfrm>
            <a:off x="8907919" y="1737360"/>
            <a:ext cx="286615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itle 5">
            <a:extLst>
              <a:ext uri="{FF2B5EF4-FFF2-40B4-BE49-F238E27FC236}">
                <a16:creationId xmlns:a16="http://schemas.microsoft.com/office/drawing/2014/main" id="{6F50C221-C5BF-4195-812B-6187E5AA6B2B}"/>
              </a:ext>
            </a:extLst>
          </p:cNvPr>
          <p:cNvSpPr>
            <a:spLocks noGrp="1"/>
          </p:cNvSpPr>
          <p:nvPr>
            <p:ph type="title" hasCustomPrompt="1"/>
          </p:nvPr>
        </p:nvSpPr>
        <p:spPr>
          <a:xfrm>
            <a:off x="436880" y="368300"/>
            <a:ext cx="7608216" cy="1016709"/>
          </a:xfrm>
          <a:prstGeom prst="rect">
            <a:avLst/>
          </a:prstGeom>
        </p:spPr>
        <p:txBody>
          <a:bodyPr>
            <a:normAutofit/>
          </a:bodyPr>
          <a:lstStyle>
            <a:lvl1pPr>
              <a:lnSpc>
                <a:spcPct val="80000"/>
              </a:lnSpc>
              <a:defRPr sz="4000"/>
            </a:lvl1pPr>
          </a:lstStyle>
          <a:p>
            <a:r>
              <a:rPr lang="en-US"/>
              <a:t>CLICK TO EDIT MASTER TITLE STYLE</a:t>
            </a:r>
          </a:p>
        </p:txBody>
      </p:sp>
      <p:sp>
        <p:nvSpPr>
          <p:cNvPr id="18"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3677485266"/>
      </p:ext>
    </p:extLst>
  </p:cSld>
  <p:clrMapOvr>
    <a:masterClrMapping/>
  </p:clrMapOvr>
  <p:extLst mod="1">
    <p:ext uri="{DCECCB84-F9BA-43D5-87BE-67443E8EF086}">
      <p15:sldGuideLst xmlns:p15="http://schemas.microsoft.com/office/powerpoint/2012/main">
        <p15:guide id="1" pos="3840">
          <p15:clr>
            <a:srgbClr val="FBAE40"/>
          </p15:clr>
        </p15:guide>
        <p15:guide id="2" orient="horz" pos="4156">
          <p15:clr>
            <a:srgbClr val="FBAE40"/>
          </p15:clr>
        </p15:guide>
        <p15:guide id="3" pos="3940">
          <p15:clr>
            <a:srgbClr val="FBAE40"/>
          </p15:clr>
        </p15:guide>
        <p15:guide id="4" orient="horz" pos="23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62152-0535-2C4E-B64A-F1363EBC93EB}"/>
              </a:ext>
            </a:extLst>
          </p:cNvPr>
          <p:cNvSpPr>
            <a:spLocks noGrp="1"/>
          </p:cNvSpPr>
          <p:nvPr>
            <p:ph type="title" hasCustomPrompt="1"/>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D1E73AA9-2314-5744-A265-251AC0D3CF1B}"/>
              </a:ext>
            </a:extLst>
          </p:cNvPr>
          <p:cNvSpPr>
            <a:spLocks noGrp="1"/>
          </p:cNvSpPr>
          <p:nvPr>
            <p:ph type="sldNum" sz="quarter" idx="10"/>
          </p:nvPr>
        </p:nvSpPr>
        <p:spPr/>
        <p:txBody>
          <a:bodyPr/>
          <a:lstStyle/>
          <a:p>
            <a:fld id="{0D03E1BA-4E8B-4FE6-B973-ABE274ACFB99}" type="slidenum">
              <a:rPr lang="en-US" smtClean="0"/>
              <a:pPr/>
              <a:t>‹#›</a:t>
            </a:fld>
            <a:endParaRPr lang="en-US"/>
          </a:p>
        </p:txBody>
      </p:sp>
      <p:sp>
        <p:nvSpPr>
          <p:cNvPr id="4" name="Content Placeholder 2">
            <a:extLst>
              <a:ext uri="{FF2B5EF4-FFF2-40B4-BE49-F238E27FC236}">
                <a16:creationId xmlns:a16="http://schemas.microsoft.com/office/drawing/2014/main" id="{D1F0A8A3-3D38-D241-A654-2633CFA9E2E0}"/>
              </a:ext>
            </a:extLst>
          </p:cNvPr>
          <p:cNvSpPr>
            <a:spLocks noGrp="1"/>
          </p:cNvSpPr>
          <p:nvPr>
            <p:ph idx="1"/>
          </p:nvPr>
        </p:nvSpPr>
        <p:spPr>
          <a:xfrm>
            <a:off x="436880" y="1983556"/>
            <a:ext cx="7608216" cy="4068452"/>
          </a:xfrm>
          <a:prstGeom prst="rect">
            <a:avLst/>
          </a:prstGeom>
        </p:spPr>
        <p:txBody>
          <a:bodyPr/>
          <a:lstStyle>
            <a:lvl1pPr marL="0" indent="0">
              <a:spcBef>
                <a:spcPts val="0"/>
              </a:spcBef>
              <a:buNone/>
              <a:defRPr sz="1400"/>
            </a:lvl1pPr>
            <a:lvl2pPr>
              <a:spcBef>
                <a:spcPts val="0"/>
              </a:spcBef>
              <a:defRPr/>
            </a:lvl2pPr>
            <a:lvl3pPr>
              <a:spcBef>
                <a:spcPts val="0"/>
              </a:spcBef>
              <a:defRPr/>
            </a:lvl3pPr>
            <a:lvl4pPr>
              <a:spcBef>
                <a:spcPts val="0"/>
              </a:spcBef>
              <a:defRPr/>
            </a:lvl4pPr>
            <a:lvl5pPr>
              <a:spcBef>
                <a:spcPts val="0"/>
              </a:spcBef>
              <a:defRPr/>
            </a:lvl5pPr>
          </a:lstStyle>
          <a:p>
            <a:pPr lvl="0"/>
            <a:r>
              <a:rPr lang="en-US"/>
              <a:t>Edit Master text styles</a:t>
            </a:r>
          </a:p>
        </p:txBody>
      </p:sp>
      <p:sp>
        <p:nvSpPr>
          <p:cNvPr id="5" name="Content Placeholder 2">
            <a:extLst>
              <a:ext uri="{FF2B5EF4-FFF2-40B4-BE49-F238E27FC236}">
                <a16:creationId xmlns:a16="http://schemas.microsoft.com/office/drawing/2014/main" id="{750CF3CF-AAF8-444C-87E5-D72B27800E9D}"/>
              </a:ext>
            </a:extLst>
          </p:cNvPr>
          <p:cNvSpPr>
            <a:spLocks noGrp="1"/>
          </p:cNvSpPr>
          <p:nvPr>
            <p:ph idx="13" hasCustomPrompt="1"/>
          </p:nvPr>
        </p:nvSpPr>
        <p:spPr>
          <a:xfrm>
            <a:off x="8907919" y="1983556"/>
            <a:ext cx="2866159" cy="4110303"/>
          </a:xfrm>
          <a:prstGeom prst="rect">
            <a:avLst/>
          </a:prstGeom>
        </p:spPr>
        <p:txBody>
          <a:bodyPr lIns="0" tIns="0" rIns="0" bIns="0"/>
          <a:lstStyle>
            <a:lvl1pPr marL="0" indent="0">
              <a:spcBef>
                <a:spcPts val="0"/>
              </a:spcBef>
              <a:buNone/>
              <a:defRPr sz="1400" b="0" baseline="0">
                <a:latin typeface="+mj-lt"/>
              </a:defRPr>
            </a:lvl1pPr>
          </a:lstStyle>
          <a:p>
            <a:pPr lvl="0"/>
            <a:r>
              <a:rPr lang="en-US"/>
              <a:t>Some text</a:t>
            </a:r>
          </a:p>
        </p:txBody>
      </p:sp>
      <p:sp>
        <p:nvSpPr>
          <p:cNvPr id="6" name="TextBox 5">
            <a:extLst>
              <a:ext uri="{FF2B5EF4-FFF2-40B4-BE49-F238E27FC236}">
                <a16:creationId xmlns:a16="http://schemas.microsoft.com/office/drawing/2014/main" id="{A6246A0D-51B6-5A45-9FF1-B4549922C668}"/>
              </a:ext>
            </a:extLst>
          </p:cNvPr>
          <p:cNvSpPr txBox="1"/>
          <p:nvPr userDrawn="1"/>
        </p:nvSpPr>
        <p:spPr>
          <a:xfrm>
            <a:off x="8896043" y="1246637"/>
            <a:ext cx="2878035" cy="396240"/>
          </a:xfrm>
          <a:prstGeom prst="rect">
            <a:avLst/>
          </a:prstGeom>
        </p:spPr>
        <p:txBody>
          <a:bodyPr vert="horz" wrap="square" lIns="0" tIns="0" rIns="0" bIns="0" rtlCol="0" anchor="b">
            <a:normAutofit/>
          </a:bodyPr>
          <a:lstStyle/>
          <a:p>
            <a:pPr algn="r"/>
            <a:r>
              <a:rPr lang="en-US" sz="1100" dirty="0">
                <a:latin typeface="+mj-lt"/>
              </a:rPr>
              <a:t>Visit us </a:t>
            </a:r>
            <a:r>
              <a:rPr lang="en-US" sz="1100" dirty="0">
                <a:solidFill>
                  <a:srgbClr val="FF0000"/>
                </a:solidFill>
                <a:latin typeface="+mj-lt"/>
              </a:rPr>
              <a:t>@ </a:t>
            </a:r>
            <a:r>
              <a:rPr lang="en-US" sz="1100" u="sng" dirty="0">
                <a:solidFill>
                  <a:srgbClr val="FF0000"/>
                </a:solidFill>
                <a:latin typeface="+mj-lt"/>
              </a:rPr>
              <a:t>Latvia.Accenture.lv</a:t>
            </a:r>
          </a:p>
        </p:txBody>
      </p:sp>
      <p:cxnSp>
        <p:nvCxnSpPr>
          <p:cNvPr id="7" name="Straight Connector 6">
            <a:extLst>
              <a:ext uri="{FF2B5EF4-FFF2-40B4-BE49-F238E27FC236}">
                <a16:creationId xmlns:a16="http://schemas.microsoft.com/office/drawing/2014/main" id="{50B8D597-A23A-654A-87BC-1948DAE04E6B}"/>
              </a:ext>
            </a:extLst>
          </p:cNvPr>
          <p:cNvCxnSpPr/>
          <p:nvPr userDrawn="1"/>
        </p:nvCxnSpPr>
        <p:spPr>
          <a:xfrm>
            <a:off x="8907919" y="1737360"/>
            <a:ext cx="286615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73069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42912" y="368300"/>
            <a:ext cx="7602183" cy="1030357"/>
          </a:xfrm>
          <a:prstGeom prst="rect">
            <a:avLst/>
          </a:prstGeom>
        </p:spPr>
        <p:txBody>
          <a:bodyPr/>
          <a:lstStyle/>
          <a:p>
            <a:r>
              <a:rPr lang="en-US" dirty="0"/>
              <a:t>CLICK TO EDIT MASTER TITLE STYLE</a:t>
            </a:r>
          </a:p>
        </p:txBody>
      </p:sp>
      <p:sp>
        <p:nvSpPr>
          <p:cNvPr id="11" name="Content Placeholder 2"/>
          <p:cNvSpPr>
            <a:spLocks noGrp="1"/>
          </p:cNvSpPr>
          <p:nvPr>
            <p:ph idx="1" hasCustomPrompt="1"/>
          </p:nvPr>
        </p:nvSpPr>
        <p:spPr>
          <a:xfrm>
            <a:off x="436880" y="1983555"/>
            <a:ext cx="350493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12" name="Content Placeholder 2"/>
          <p:cNvSpPr>
            <a:spLocks noGrp="1"/>
          </p:cNvSpPr>
          <p:nvPr>
            <p:ph idx="13" hasCustomPrompt="1"/>
          </p:nvPr>
        </p:nvSpPr>
        <p:spPr>
          <a:xfrm>
            <a:off x="8907919" y="1983556"/>
            <a:ext cx="2866159" cy="4110303"/>
          </a:xfrm>
          <a:prstGeom prst="rect">
            <a:avLst/>
          </a:prstGeom>
        </p:spPr>
        <p:txBody>
          <a:bodyPr lIns="0" tIns="0" rIns="0" bIns="0"/>
          <a:lstStyle>
            <a:lvl1pPr marL="0" indent="0">
              <a:spcBef>
                <a:spcPts val="0"/>
              </a:spcBef>
              <a:buNone/>
              <a:defRPr sz="1600" b="0" baseline="0">
                <a:latin typeface="+mj-lt"/>
              </a:defRPr>
            </a:lvl1pPr>
          </a:lstStyle>
          <a:p>
            <a:pPr lvl="0"/>
            <a:r>
              <a:rPr lang="en-US"/>
              <a:t>Some text</a:t>
            </a:r>
          </a:p>
        </p:txBody>
      </p:sp>
      <p:sp>
        <p:nvSpPr>
          <p:cNvPr id="14" name="Content Placeholder 2"/>
          <p:cNvSpPr>
            <a:spLocks noGrp="1"/>
          </p:cNvSpPr>
          <p:nvPr>
            <p:ph idx="14" hasCustomPrompt="1"/>
          </p:nvPr>
        </p:nvSpPr>
        <p:spPr>
          <a:xfrm>
            <a:off x="4540158" y="1983555"/>
            <a:ext cx="350493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cxnSp>
        <p:nvCxnSpPr>
          <p:cNvPr id="15" name="Straight Connector 14"/>
          <p:cNvCxnSpPr/>
          <p:nvPr userDrawn="1"/>
        </p:nvCxnSpPr>
        <p:spPr>
          <a:xfrm>
            <a:off x="8907920" y="1737360"/>
            <a:ext cx="286615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1829199691"/>
      </p:ext>
    </p:extLst>
  </p:cSld>
  <p:clrMapOvr>
    <a:masterClrMapping/>
  </p:clrMapOvr>
  <p:extLst mod="1">
    <p:ext uri="{DCECCB84-F9BA-43D5-87BE-67443E8EF086}">
      <p15:sldGuideLst xmlns:p15="http://schemas.microsoft.com/office/powerpoint/2012/main">
        <p15:guide id="1" orient="horz" pos="41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5DFC6-D87B-4EA2-920D-72AC95D58B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35BFEA-0A9F-443D-A6F2-73947434DF5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B41E54-2217-4AD3-84CE-CB40992FB15E}"/>
              </a:ext>
            </a:extLst>
          </p:cNvPr>
          <p:cNvSpPr>
            <a:spLocks noGrp="1"/>
          </p:cNvSpPr>
          <p:nvPr>
            <p:ph type="dt" sz="half" idx="10"/>
          </p:nvPr>
        </p:nvSpPr>
        <p:spPr/>
        <p:txBody>
          <a:bodyPr/>
          <a:lstStyle/>
          <a:p>
            <a:fld id="{137BD755-69A7-4110-BDA4-82857DA11B72}" type="datetimeFigureOut">
              <a:rPr lang="en-US" smtClean="0"/>
              <a:t>11/15/18</a:t>
            </a:fld>
            <a:endParaRPr lang="en-US"/>
          </a:p>
        </p:txBody>
      </p:sp>
      <p:sp>
        <p:nvSpPr>
          <p:cNvPr id="5" name="Footer Placeholder 4">
            <a:extLst>
              <a:ext uri="{FF2B5EF4-FFF2-40B4-BE49-F238E27FC236}">
                <a16:creationId xmlns:a16="http://schemas.microsoft.com/office/drawing/2014/main" id="{93A7B738-F05F-4BF5-B55D-FD8AA61C4D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A66977-6B7B-4DD7-9E6A-64175F44E8E1}"/>
              </a:ext>
            </a:extLst>
          </p:cNvPr>
          <p:cNvSpPr>
            <a:spLocks noGrp="1"/>
          </p:cNvSpPr>
          <p:nvPr>
            <p:ph type="sldNum" sz="quarter" idx="12"/>
          </p:nvPr>
        </p:nvSpPr>
        <p:spPr/>
        <p:txBody>
          <a:bodyPr/>
          <a:lstStyle/>
          <a:p>
            <a:fld id="{14A02BEC-44A6-456F-A0D9-822A11258FAD}" type="slidenum">
              <a:rPr lang="en-US" smtClean="0"/>
              <a:t>‹#›</a:t>
            </a:fld>
            <a:endParaRPr lang="en-US"/>
          </a:p>
        </p:txBody>
      </p:sp>
    </p:spTree>
    <p:extLst>
      <p:ext uri="{BB962C8B-B14F-4D97-AF65-F5344CB8AC3E}">
        <p14:creationId xmlns:p14="http://schemas.microsoft.com/office/powerpoint/2010/main" val="28207336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912" y="368300"/>
            <a:ext cx="7574887" cy="1005157"/>
          </a:xfrm>
        </p:spPr>
        <p:txBody>
          <a:bodyPr>
            <a:normAutofit/>
          </a:bodyPr>
          <a:lstStyle>
            <a:lvl1pPr>
              <a:defRPr sz="4000"/>
            </a:lvl1pPr>
          </a:lstStyle>
          <a:p>
            <a:r>
              <a:rPr lang="en-US"/>
              <a:t>CLICK TO EDIT MASTER TITLE STYLE</a:t>
            </a:r>
          </a:p>
        </p:txBody>
      </p:sp>
      <p:sp>
        <p:nvSpPr>
          <p:cNvPr id="3" name="Content Placeholder 2"/>
          <p:cNvSpPr>
            <a:spLocks noGrp="1"/>
          </p:cNvSpPr>
          <p:nvPr>
            <p:ph idx="1" hasCustomPrompt="1"/>
          </p:nvPr>
        </p:nvSpPr>
        <p:spPr>
          <a:xfrm>
            <a:off x="425680" y="1983556"/>
            <a:ext cx="3340203" cy="386666"/>
          </a:xfrm>
        </p:spPr>
        <p:txBody>
          <a:bodyPr lIns="0" tIns="0" rIns="0" bIns="0"/>
          <a:lstStyle>
            <a:lvl1pPr marL="0" indent="0">
              <a:spcBef>
                <a:spcPts val="0"/>
              </a:spcBef>
              <a:buNone/>
              <a:defRPr sz="1400" b="0" baseline="0">
                <a:solidFill>
                  <a:schemeClr val="tx1"/>
                </a:solidFill>
                <a:latin typeface="+mj-lt"/>
              </a:defRPr>
            </a:lvl1pPr>
          </a:lstStyle>
          <a:p>
            <a:pPr lvl="0"/>
            <a:r>
              <a:rPr lang="en-US"/>
              <a:t>TITLE</a:t>
            </a:r>
          </a:p>
          <a:p>
            <a:pPr lvl="0"/>
            <a:endParaRPr lang="en-US"/>
          </a:p>
        </p:txBody>
      </p:sp>
      <p:sp>
        <p:nvSpPr>
          <p:cNvPr id="12" name="Content Placeholder 2"/>
          <p:cNvSpPr>
            <a:spLocks noGrp="1"/>
          </p:cNvSpPr>
          <p:nvPr>
            <p:ph idx="14" hasCustomPrompt="1"/>
          </p:nvPr>
        </p:nvSpPr>
        <p:spPr>
          <a:xfrm>
            <a:off x="8437314" y="1981899"/>
            <a:ext cx="3336763" cy="388323"/>
          </a:xfrm>
        </p:spPr>
        <p:txBody>
          <a:bodyPr lIns="0" tIns="0" rIns="0" bIns="0"/>
          <a:lstStyle>
            <a:lvl1pPr marL="0" indent="0">
              <a:spcBef>
                <a:spcPts val="0"/>
              </a:spcBef>
              <a:buNone/>
              <a:defRPr sz="1400" b="0" baseline="0">
                <a:solidFill>
                  <a:schemeClr val="tx1"/>
                </a:solidFill>
                <a:latin typeface="+mj-lt"/>
              </a:defRPr>
            </a:lvl1pPr>
          </a:lstStyle>
          <a:p>
            <a:pPr lvl="0"/>
            <a:r>
              <a:rPr lang="en-US"/>
              <a:t>SOME TEXT</a:t>
            </a:r>
          </a:p>
        </p:txBody>
      </p:sp>
      <p:sp>
        <p:nvSpPr>
          <p:cNvPr id="14" name="Content Placeholder 2"/>
          <p:cNvSpPr>
            <a:spLocks noGrp="1"/>
          </p:cNvSpPr>
          <p:nvPr>
            <p:ph idx="15" hasCustomPrompt="1"/>
          </p:nvPr>
        </p:nvSpPr>
        <p:spPr>
          <a:xfrm>
            <a:off x="4430798" y="2005963"/>
            <a:ext cx="3341602" cy="364259"/>
          </a:xfrm>
        </p:spPr>
        <p:txBody>
          <a:bodyPr lIns="0" tIns="0" rIns="0" bIns="0"/>
          <a:lstStyle>
            <a:lvl1pPr marL="0" indent="0">
              <a:spcBef>
                <a:spcPts val="0"/>
              </a:spcBef>
              <a:buNone/>
              <a:defRPr sz="1400" b="0" baseline="0">
                <a:solidFill>
                  <a:schemeClr val="tx1"/>
                </a:solidFill>
                <a:latin typeface="+mj-lt"/>
              </a:defRPr>
            </a:lvl1pPr>
          </a:lstStyle>
          <a:p>
            <a:pPr lvl="0"/>
            <a:r>
              <a:rPr lang="en-US"/>
              <a:t>SOME TEXT</a:t>
            </a:r>
          </a:p>
        </p:txBody>
      </p:sp>
      <p:sp>
        <p:nvSpPr>
          <p:cNvPr id="5" name="TextBox 4"/>
          <p:cNvSpPr txBox="1"/>
          <p:nvPr userDrawn="1"/>
        </p:nvSpPr>
        <p:spPr>
          <a:xfrm>
            <a:off x="424981" y="2574758"/>
            <a:ext cx="3340203" cy="914400"/>
          </a:xfrm>
          <a:prstGeom prst="rect">
            <a:avLst/>
          </a:prstGeom>
        </p:spPr>
        <p:txBody>
          <a:bodyPr vert="horz" wrap="none" lIns="0" tIns="0" rIns="0" bIns="0" rtlCol="0" anchor="t">
            <a:normAutofit/>
          </a:bodyPr>
          <a:lstStyle/>
          <a:p>
            <a:endParaRPr lang="en-US"/>
          </a:p>
        </p:txBody>
      </p:sp>
      <p:sp>
        <p:nvSpPr>
          <p:cNvPr id="24" name="Content Placeholder 2"/>
          <p:cNvSpPr>
            <a:spLocks noGrp="1"/>
          </p:cNvSpPr>
          <p:nvPr>
            <p:ph idx="16" hasCustomPrompt="1"/>
          </p:nvPr>
        </p:nvSpPr>
        <p:spPr>
          <a:xfrm>
            <a:off x="424980" y="2399840"/>
            <a:ext cx="3340203" cy="3716426"/>
          </a:xfrm>
        </p:spPr>
        <p:txBody>
          <a:bodyPr lIns="0" tIns="0" rIns="0" bIns="0"/>
          <a:lstStyle>
            <a:lvl1pPr marL="0" indent="0">
              <a:spcBef>
                <a:spcPts val="0"/>
              </a:spcBef>
              <a:buNone/>
              <a:defRPr lang="en-US" sz="1400" b="0" i="0" smtClean="0">
                <a:effectLst/>
                <a:latin typeface="Arial" charset="0"/>
                <a:ea typeface="Arial" charset="0"/>
                <a:cs typeface="Arial" charset="0"/>
              </a:defRPr>
            </a:lvl1pPr>
          </a:lstStyle>
          <a:p>
            <a:r>
              <a:rPr lang="en-US">
                <a:latin typeface="+mj-lt"/>
              </a:rPr>
              <a:t>Text: </a:t>
            </a:r>
            <a:r>
              <a:rPr lang="en-US"/>
              <a:t>Client is Finnish public government organization in charge of data sensitive cases workflow management. </a:t>
            </a:r>
          </a:p>
        </p:txBody>
      </p:sp>
      <p:sp>
        <p:nvSpPr>
          <p:cNvPr id="25" name="Content Placeholder 2"/>
          <p:cNvSpPr>
            <a:spLocks noGrp="1"/>
          </p:cNvSpPr>
          <p:nvPr>
            <p:ph idx="17" hasCustomPrompt="1"/>
          </p:nvPr>
        </p:nvSpPr>
        <p:spPr>
          <a:xfrm>
            <a:off x="4432197" y="2394285"/>
            <a:ext cx="3340203" cy="3716426"/>
          </a:xfrm>
        </p:spPr>
        <p:txBody>
          <a:bodyPr lIns="0" tIns="0" rIns="0" bIns="0"/>
          <a:lstStyle>
            <a:lvl1pPr marL="0" indent="0">
              <a:spcBef>
                <a:spcPts val="0"/>
              </a:spcBef>
              <a:buNone/>
              <a:defRPr lang="en-US" sz="1400" b="0" i="0" smtClean="0">
                <a:effectLst/>
                <a:latin typeface="Arial" charset="0"/>
                <a:ea typeface="Arial" charset="0"/>
                <a:cs typeface="Arial" charset="0"/>
              </a:defRPr>
            </a:lvl1pPr>
          </a:lstStyle>
          <a:p>
            <a:r>
              <a:rPr lang="en-US">
                <a:latin typeface="+mj-lt"/>
              </a:rPr>
              <a:t>Text: </a:t>
            </a:r>
            <a:r>
              <a:rPr lang="en-US"/>
              <a:t>Client is Finnish public government organization in charge of data sensitive cases workflow management. </a:t>
            </a:r>
          </a:p>
        </p:txBody>
      </p:sp>
      <p:sp>
        <p:nvSpPr>
          <p:cNvPr id="26" name="Content Placeholder 2"/>
          <p:cNvSpPr>
            <a:spLocks noGrp="1"/>
          </p:cNvSpPr>
          <p:nvPr>
            <p:ph idx="18" hasCustomPrompt="1"/>
          </p:nvPr>
        </p:nvSpPr>
        <p:spPr>
          <a:xfrm>
            <a:off x="8437314" y="2394285"/>
            <a:ext cx="3340203" cy="3716426"/>
          </a:xfrm>
        </p:spPr>
        <p:txBody>
          <a:bodyPr lIns="0" tIns="0" rIns="0" bIns="0"/>
          <a:lstStyle>
            <a:lvl1pPr marL="0" marR="0" indent="0" algn="l" defTabSz="914400" rtl="0" eaLnBrk="1" fontAlgn="auto" latinLnBrk="0" hangingPunct="1">
              <a:lnSpc>
                <a:spcPct val="100000"/>
              </a:lnSpc>
              <a:spcBef>
                <a:spcPts val="0"/>
              </a:spcBef>
              <a:spcAft>
                <a:spcPts val="0"/>
              </a:spcAft>
              <a:buClrTx/>
              <a:buSzTx/>
              <a:buFontTx/>
              <a:buNone/>
              <a:tabLst/>
              <a:defRPr lang="en-US" sz="1400" b="0" i="0" smtClean="0">
                <a:effectLst/>
                <a:latin typeface="Arial" charset="0"/>
                <a:ea typeface="Arial" charset="0"/>
                <a:cs typeface="Arial" charset="0"/>
              </a:defRPr>
            </a:lvl1pPr>
          </a:lstStyle>
          <a:p>
            <a:r>
              <a:rPr lang="en-US">
                <a:latin typeface="+mj-lt"/>
              </a:rPr>
              <a:t>Text: </a:t>
            </a:r>
            <a:r>
              <a:rPr lang="en-US"/>
              <a:t>Client is Finnish public government organization in charge of data sensitive cases workflow management. </a:t>
            </a:r>
          </a:p>
        </p:txBody>
      </p:sp>
      <p:sp>
        <p:nvSpPr>
          <p:cNvPr id="13"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758271794"/>
      </p:ext>
    </p:extLst>
  </p:cSld>
  <p:clrMapOvr>
    <a:masterClrMapping/>
  </p:clrMapOvr>
  <p:extLst mod="1">
    <p:ext uri="{DCECCB84-F9BA-43D5-87BE-67443E8EF086}">
      <p15:sldGuideLst xmlns:p15="http://schemas.microsoft.com/office/powerpoint/2012/main">
        <p15:guide id="1" orient="horz" pos="415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1">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442912" y="368300"/>
            <a:ext cx="7602183" cy="1030357"/>
          </a:xfrm>
          <a:prstGeom prst="rect">
            <a:avLst/>
          </a:prstGeom>
        </p:spPr>
        <p:txBody>
          <a:bodyPr/>
          <a:lstStyle/>
          <a:p>
            <a:r>
              <a:rPr lang="en-US"/>
              <a:t>CLICK TO EDIT MASTER TITLE STYLE</a:t>
            </a:r>
          </a:p>
        </p:txBody>
      </p:sp>
      <p:sp>
        <p:nvSpPr>
          <p:cNvPr id="16" name="Content Placeholder 2"/>
          <p:cNvSpPr>
            <a:spLocks noGrp="1"/>
          </p:cNvSpPr>
          <p:nvPr>
            <p:ph idx="1" hasCustomPrompt="1"/>
          </p:nvPr>
        </p:nvSpPr>
        <p:spPr>
          <a:xfrm>
            <a:off x="436880" y="1983555"/>
            <a:ext cx="332622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17" name="Content Placeholder 2"/>
          <p:cNvSpPr>
            <a:spLocks noGrp="1"/>
          </p:cNvSpPr>
          <p:nvPr>
            <p:ph idx="14" hasCustomPrompt="1"/>
          </p:nvPr>
        </p:nvSpPr>
        <p:spPr>
          <a:xfrm>
            <a:off x="4442365" y="1983555"/>
            <a:ext cx="332622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20" name="Content Placeholder 2">
            <a:extLst>
              <a:ext uri="{FF2B5EF4-FFF2-40B4-BE49-F238E27FC236}">
                <a16:creationId xmlns:a16="http://schemas.microsoft.com/office/drawing/2014/main" id="{E0C80F9A-5FC1-47D9-90EC-4478A4191562}"/>
              </a:ext>
            </a:extLst>
          </p:cNvPr>
          <p:cNvSpPr>
            <a:spLocks noGrp="1"/>
          </p:cNvSpPr>
          <p:nvPr>
            <p:ph idx="15" hasCustomPrompt="1"/>
          </p:nvPr>
        </p:nvSpPr>
        <p:spPr>
          <a:xfrm>
            <a:off x="8447850" y="1983555"/>
            <a:ext cx="332622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2" name="TextBox 1"/>
          <p:cNvSpPr txBox="1"/>
          <p:nvPr userDrawn="1"/>
        </p:nvSpPr>
        <p:spPr>
          <a:xfrm>
            <a:off x="2692958" y="6546501"/>
            <a:ext cx="914400" cy="914400"/>
          </a:xfrm>
          <a:prstGeom prst="rect">
            <a:avLst/>
          </a:prstGeom>
        </p:spPr>
        <p:txBody>
          <a:bodyPr vert="horz" wrap="none" lIns="0" tIns="0" rIns="0" bIns="0" rtlCol="0" anchor="t">
            <a:normAutofit/>
          </a:bodyPr>
          <a:lstStyle/>
          <a:p>
            <a:endParaRPr lang="en-US"/>
          </a:p>
        </p:txBody>
      </p:sp>
      <p:sp>
        <p:nvSpPr>
          <p:cNvPr id="3" name="TextBox 2"/>
          <p:cNvSpPr txBox="1"/>
          <p:nvPr userDrawn="1"/>
        </p:nvSpPr>
        <p:spPr>
          <a:xfrm>
            <a:off x="512466" y="6546501"/>
            <a:ext cx="914400" cy="914400"/>
          </a:xfrm>
          <a:prstGeom prst="rect">
            <a:avLst/>
          </a:prstGeom>
        </p:spPr>
        <p:txBody>
          <a:bodyPr vert="horz" wrap="none" lIns="0" tIns="0" rIns="0" bIns="0" rtlCol="0" anchor="t">
            <a:normAutofit/>
          </a:bodyPr>
          <a:lstStyle/>
          <a:p>
            <a:endParaRPr lang="en-US"/>
          </a:p>
        </p:txBody>
      </p:sp>
      <p:sp>
        <p:nvSpPr>
          <p:cNvPr id="4" name="TextBox 3"/>
          <p:cNvSpPr txBox="1"/>
          <p:nvPr userDrawn="1"/>
        </p:nvSpPr>
        <p:spPr>
          <a:xfrm>
            <a:off x="2607547" y="6531429"/>
            <a:ext cx="914400" cy="914400"/>
          </a:xfrm>
          <a:prstGeom prst="rect">
            <a:avLst/>
          </a:prstGeom>
        </p:spPr>
        <p:txBody>
          <a:bodyPr vert="horz" wrap="none" lIns="0" tIns="0" rIns="0" bIns="0" rtlCol="0" anchor="t">
            <a:normAutofit/>
          </a:bodyPr>
          <a:lstStyle/>
          <a:p>
            <a:endParaRPr lang="en-US"/>
          </a:p>
        </p:txBody>
      </p:sp>
      <p:sp>
        <p:nvSpPr>
          <p:cNvPr id="6" name="TextBox 5"/>
          <p:cNvSpPr txBox="1"/>
          <p:nvPr userDrawn="1"/>
        </p:nvSpPr>
        <p:spPr>
          <a:xfrm>
            <a:off x="1999622" y="6526404"/>
            <a:ext cx="914400" cy="914400"/>
          </a:xfrm>
          <a:prstGeom prst="rect">
            <a:avLst/>
          </a:prstGeom>
        </p:spPr>
        <p:txBody>
          <a:bodyPr vert="horz" wrap="none" lIns="0" tIns="0" rIns="0" bIns="0" rtlCol="0" anchor="t">
            <a:normAutofit/>
          </a:bodyPr>
          <a:lstStyle/>
          <a:p>
            <a:endParaRPr lang="en-US"/>
          </a:p>
        </p:txBody>
      </p:sp>
      <p:sp>
        <p:nvSpPr>
          <p:cNvPr id="7" name="TextBox 6"/>
          <p:cNvSpPr txBox="1"/>
          <p:nvPr userDrawn="1"/>
        </p:nvSpPr>
        <p:spPr>
          <a:xfrm>
            <a:off x="1838848" y="6541477"/>
            <a:ext cx="914400" cy="914400"/>
          </a:xfrm>
          <a:prstGeom prst="rect">
            <a:avLst/>
          </a:prstGeom>
        </p:spPr>
        <p:txBody>
          <a:bodyPr vert="horz" wrap="none" lIns="0" tIns="0" rIns="0" bIns="0" rtlCol="0" anchor="t">
            <a:normAutofit/>
          </a:bodyPr>
          <a:lstStyle/>
          <a:p>
            <a:endParaRPr lang="en-US"/>
          </a:p>
        </p:txBody>
      </p:sp>
      <p:sp>
        <p:nvSpPr>
          <p:cNvPr id="12"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1892800466"/>
      </p:ext>
    </p:extLst>
  </p:cSld>
  <p:clrMapOvr>
    <a:masterClrMapping/>
  </p:clrMapOvr>
  <p:extLst>
    <p:ext uri="{DCECCB84-F9BA-43D5-87BE-67443E8EF086}">
      <p15:sldGuideLst xmlns:p15="http://schemas.microsoft.com/office/powerpoint/2012/main">
        <p15:guide id="1" orient="horz" pos="415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42912" y="368300"/>
            <a:ext cx="7602183" cy="1030357"/>
          </a:xfrm>
          <a:prstGeom prst="rect">
            <a:avLst/>
          </a:prstGeom>
        </p:spPr>
        <p:txBody>
          <a:bodyPr/>
          <a:lstStyle/>
          <a:p>
            <a:r>
              <a:rPr lang="en-US"/>
              <a:t>CLICK TO EDIT MASTER TITLE STYLE</a:t>
            </a:r>
          </a:p>
        </p:txBody>
      </p:sp>
      <p:sp>
        <p:nvSpPr>
          <p:cNvPr id="9" name="Content Placeholder 2"/>
          <p:cNvSpPr>
            <a:spLocks noGrp="1"/>
          </p:cNvSpPr>
          <p:nvPr>
            <p:ph idx="1" hasCustomPrompt="1"/>
          </p:nvPr>
        </p:nvSpPr>
        <p:spPr>
          <a:xfrm>
            <a:off x="441647" y="1983555"/>
            <a:ext cx="2300926"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10" name="Content Placeholder 2"/>
          <p:cNvSpPr>
            <a:spLocks noGrp="1"/>
          </p:cNvSpPr>
          <p:nvPr>
            <p:ph idx="13" hasCustomPrompt="1"/>
          </p:nvPr>
        </p:nvSpPr>
        <p:spPr>
          <a:xfrm>
            <a:off x="8907919" y="1983556"/>
            <a:ext cx="2866159" cy="4110303"/>
          </a:xfrm>
          <a:prstGeom prst="rect">
            <a:avLst/>
          </a:prstGeom>
        </p:spPr>
        <p:txBody>
          <a:bodyPr lIns="0" tIns="0" rIns="0" bIns="0"/>
          <a:lstStyle>
            <a:lvl1pPr marL="0" indent="0">
              <a:spcBef>
                <a:spcPts val="0"/>
              </a:spcBef>
              <a:buNone/>
              <a:defRPr sz="1400" b="0" baseline="0">
                <a:latin typeface="+mj-lt"/>
              </a:defRPr>
            </a:lvl1pPr>
          </a:lstStyle>
          <a:p>
            <a:pPr lvl="0"/>
            <a:r>
              <a:rPr lang="en-US"/>
              <a:t>Some text</a:t>
            </a:r>
          </a:p>
        </p:txBody>
      </p:sp>
      <p:cxnSp>
        <p:nvCxnSpPr>
          <p:cNvPr id="11" name="Straight Connector 10"/>
          <p:cNvCxnSpPr/>
          <p:nvPr userDrawn="1"/>
        </p:nvCxnSpPr>
        <p:spPr>
          <a:xfrm>
            <a:off x="8907920" y="1737360"/>
            <a:ext cx="286615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2"/>
          <p:cNvSpPr>
            <a:spLocks noGrp="1"/>
          </p:cNvSpPr>
          <p:nvPr>
            <p:ph idx="14" hasCustomPrompt="1"/>
          </p:nvPr>
        </p:nvSpPr>
        <p:spPr>
          <a:xfrm>
            <a:off x="5748937" y="1983555"/>
            <a:ext cx="2300926"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14" name="Content Placeholder 2"/>
          <p:cNvSpPr>
            <a:spLocks noGrp="1"/>
          </p:cNvSpPr>
          <p:nvPr>
            <p:ph idx="15" hasCustomPrompt="1"/>
          </p:nvPr>
        </p:nvSpPr>
        <p:spPr>
          <a:xfrm>
            <a:off x="3095292" y="1983555"/>
            <a:ext cx="2300926"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12"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1435918136"/>
      </p:ext>
    </p:extLst>
  </p:cSld>
  <p:clrMapOvr>
    <a:masterClrMapping/>
  </p:clrMapOvr>
  <p:extLst>
    <p:ext uri="{DCECCB84-F9BA-43D5-87BE-67443E8EF086}">
      <p15:sldGuideLst xmlns:p15="http://schemas.microsoft.com/office/powerpoint/2012/main">
        <p15:guide id="1" orient="horz" pos="415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p:spTree>
      <p:nvGrpSpPr>
        <p:cNvPr id="1" name=""/>
        <p:cNvGrpSpPr/>
        <p:nvPr/>
      </p:nvGrpSpPr>
      <p:grpSpPr>
        <a:xfrm>
          <a:off x="0" y="0"/>
          <a:ext cx="0" cy="0"/>
          <a:chOff x="0" y="0"/>
          <a:chExt cx="0" cy="0"/>
        </a:xfrm>
      </p:grpSpPr>
      <p:sp>
        <p:nvSpPr>
          <p:cNvPr id="7" name="Content Placeholder 2"/>
          <p:cNvSpPr>
            <a:spLocks noGrp="1"/>
          </p:cNvSpPr>
          <p:nvPr>
            <p:ph idx="1"/>
          </p:nvPr>
        </p:nvSpPr>
        <p:spPr>
          <a:xfrm>
            <a:off x="436880" y="1983556"/>
            <a:ext cx="7608216" cy="4068452"/>
          </a:xfrm>
          <a:prstGeom prst="rect">
            <a:avLst/>
          </a:prstGeom>
        </p:spPr>
        <p:txBody>
          <a:bodyPr/>
          <a:lstStyle>
            <a:lvl1pPr marL="0" indent="0">
              <a:spcBef>
                <a:spcPts val="0"/>
              </a:spcBef>
              <a:buNone/>
              <a:defRPr sz="1400"/>
            </a:lvl1pPr>
            <a:lvl2pPr>
              <a:spcBef>
                <a:spcPts val="0"/>
              </a:spcBef>
              <a:defRPr/>
            </a:lvl2pPr>
            <a:lvl3pPr>
              <a:spcBef>
                <a:spcPts val="0"/>
              </a:spcBef>
              <a:defRPr/>
            </a:lvl3pPr>
            <a:lvl4pPr>
              <a:spcBef>
                <a:spcPts val="0"/>
              </a:spcBef>
              <a:defRPr/>
            </a:lvl4pPr>
            <a:lvl5pPr>
              <a:spcBef>
                <a:spcPts val="0"/>
              </a:spcBef>
              <a:defRPr/>
            </a:lvl5pPr>
          </a:lstStyle>
          <a:p>
            <a:pPr lvl="0"/>
            <a:r>
              <a:rPr lang="en-US"/>
              <a:t>Edit Master text styles</a:t>
            </a:r>
          </a:p>
        </p:txBody>
      </p:sp>
      <p:sp>
        <p:nvSpPr>
          <p:cNvPr id="11" name="Title 5">
            <a:extLst>
              <a:ext uri="{FF2B5EF4-FFF2-40B4-BE49-F238E27FC236}">
                <a16:creationId xmlns:a16="http://schemas.microsoft.com/office/drawing/2014/main" id="{6F50C221-C5BF-4195-812B-6187E5AA6B2B}"/>
              </a:ext>
            </a:extLst>
          </p:cNvPr>
          <p:cNvSpPr>
            <a:spLocks noGrp="1"/>
          </p:cNvSpPr>
          <p:nvPr>
            <p:ph type="title" hasCustomPrompt="1"/>
          </p:nvPr>
        </p:nvSpPr>
        <p:spPr>
          <a:xfrm>
            <a:off x="442912" y="368300"/>
            <a:ext cx="7602183" cy="1030357"/>
          </a:xfrm>
          <a:prstGeom prst="rect">
            <a:avLst/>
          </a:prstGeom>
        </p:spPr>
        <p:txBody>
          <a:bodyPr/>
          <a:lstStyle/>
          <a:p>
            <a:r>
              <a:rPr lang="en-US"/>
              <a:t>CLICK TO EDIT MASTER TITLE STYLE</a:t>
            </a:r>
          </a:p>
        </p:txBody>
      </p:sp>
      <p:sp>
        <p:nvSpPr>
          <p:cNvPr id="6"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1737295172"/>
      </p:ext>
    </p:extLst>
  </p:cSld>
  <p:clrMapOvr>
    <a:masterClrMapping/>
  </p:clrMapOvr>
  <p:extLst mod="1">
    <p:ext uri="{DCECCB84-F9BA-43D5-87BE-67443E8EF086}">
      <p15:sldGuideLst xmlns:p15="http://schemas.microsoft.com/office/powerpoint/2012/main">
        <p15:guide id="1" orient="horz" pos="415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42912" y="368300"/>
            <a:ext cx="7602183" cy="1030357"/>
          </a:xfrm>
          <a:prstGeom prst="rect">
            <a:avLst/>
          </a:prstGeom>
        </p:spPr>
        <p:txBody>
          <a:bodyPr/>
          <a:lstStyle/>
          <a:p>
            <a:r>
              <a:rPr lang="en-US"/>
              <a:t>CLICK TO EDIT MASTER TITLE STYLE</a:t>
            </a:r>
          </a:p>
        </p:txBody>
      </p:sp>
      <p:sp>
        <p:nvSpPr>
          <p:cNvPr id="9" name="Content Placeholder 2"/>
          <p:cNvSpPr>
            <a:spLocks noGrp="1"/>
          </p:cNvSpPr>
          <p:nvPr>
            <p:ph idx="1" hasCustomPrompt="1"/>
          </p:nvPr>
        </p:nvSpPr>
        <p:spPr>
          <a:xfrm>
            <a:off x="436880" y="1983555"/>
            <a:ext cx="350493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11" name="Content Placeholder 2"/>
          <p:cNvSpPr>
            <a:spLocks noGrp="1"/>
          </p:cNvSpPr>
          <p:nvPr>
            <p:ph idx="14" hasCustomPrompt="1"/>
          </p:nvPr>
        </p:nvSpPr>
        <p:spPr>
          <a:xfrm>
            <a:off x="4539941" y="1983555"/>
            <a:ext cx="350493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6"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895343271"/>
      </p:ext>
    </p:extLst>
  </p:cSld>
  <p:clrMapOvr>
    <a:masterClrMapping/>
  </p:clrMapOvr>
  <p:extLst>
    <p:ext uri="{DCECCB84-F9BA-43D5-87BE-67443E8EF086}">
      <p15:sldGuideLst xmlns:p15="http://schemas.microsoft.com/office/powerpoint/2012/main">
        <p15:guide id="1" orient="horz" pos="415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1">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42912" y="368300"/>
            <a:ext cx="7602183" cy="1030357"/>
          </a:xfrm>
          <a:prstGeom prst="rect">
            <a:avLst/>
          </a:prstGeom>
        </p:spPr>
        <p:txBody>
          <a:bodyPr/>
          <a:lstStyle/>
          <a:p>
            <a:r>
              <a:rPr lang="en-US"/>
              <a:t>CLICK TO EDIT MASTER TITLE STYLE</a:t>
            </a:r>
          </a:p>
        </p:txBody>
      </p:sp>
      <p:sp>
        <p:nvSpPr>
          <p:cNvPr id="9" name="Content Placeholder 2"/>
          <p:cNvSpPr>
            <a:spLocks noGrp="1"/>
          </p:cNvSpPr>
          <p:nvPr>
            <p:ph idx="1" hasCustomPrompt="1"/>
          </p:nvPr>
        </p:nvSpPr>
        <p:spPr>
          <a:xfrm>
            <a:off x="441647" y="1983555"/>
            <a:ext cx="2300926"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13" name="Content Placeholder 2"/>
          <p:cNvSpPr>
            <a:spLocks noGrp="1"/>
          </p:cNvSpPr>
          <p:nvPr>
            <p:ph idx="14" hasCustomPrompt="1"/>
          </p:nvPr>
        </p:nvSpPr>
        <p:spPr>
          <a:xfrm>
            <a:off x="5748937" y="1983555"/>
            <a:ext cx="2300926"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14" name="Content Placeholder 2"/>
          <p:cNvSpPr>
            <a:spLocks noGrp="1"/>
          </p:cNvSpPr>
          <p:nvPr>
            <p:ph idx="15" hasCustomPrompt="1"/>
          </p:nvPr>
        </p:nvSpPr>
        <p:spPr>
          <a:xfrm>
            <a:off x="3095292" y="1983555"/>
            <a:ext cx="2300926"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7"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4226248687"/>
      </p:ext>
    </p:extLst>
  </p:cSld>
  <p:clrMapOvr>
    <a:masterClrMapping/>
  </p:clrMapOvr>
  <p:extLst>
    <p:ext uri="{DCECCB84-F9BA-43D5-87BE-67443E8EF086}">
      <p15:sldGuideLst xmlns:p15="http://schemas.microsoft.com/office/powerpoint/2012/main">
        <p15:guide id="1" orient="horz" pos="415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ean">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36880" y="368300"/>
            <a:ext cx="7608216" cy="1030357"/>
          </a:xfrm>
          <a:prstGeom prst="rect">
            <a:avLst/>
          </a:prstGeom>
        </p:spPr>
        <p:txBody>
          <a:bodyPr/>
          <a:lstStyle/>
          <a:p>
            <a:r>
              <a:rPr lang="en-US"/>
              <a:t>CLICK TO EDIT MASTER TITLE STYLE</a:t>
            </a:r>
          </a:p>
        </p:txBody>
      </p:sp>
      <p:sp>
        <p:nvSpPr>
          <p:cNvPr id="7" name="Content Placeholder 2"/>
          <p:cNvSpPr>
            <a:spLocks noGrp="1"/>
          </p:cNvSpPr>
          <p:nvPr>
            <p:ph idx="13" hasCustomPrompt="1"/>
          </p:nvPr>
        </p:nvSpPr>
        <p:spPr>
          <a:xfrm>
            <a:off x="8907918" y="1983556"/>
            <a:ext cx="2866159" cy="4110303"/>
          </a:xfrm>
          <a:prstGeom prst="rect">
            <a:avLst/>
          </a:prstGeom>
        </p:spPr>
        <p:txBody>
          <a:bodyPr lIns="0" tIns="0" rIns="0" bIns="0"/>
          <a:lstStyle>
            <a:lvl1pPr marL="0" indent="0">
              <a:spcBef>
                <a:spcPts val="0"/>
              </a:spcBef>
              <a:buNone/>
              <a:defRPr sz="1400" b="0" baseline="0">
                <a:latin typeface="+mj-lt"/>
              </a:defRPr>
            </a:lvl1pPr>
          </a:lstStyle>
          <a:p>
            <a:pPr lvl="0"/>
            <a:r>
              <a:rPr lang="en-US"/>
              <a:t>Some text</a:t>
            </a:r>
          </a:p>
        </p:txBody>
      </p:sp>
      <p:cxnSp>
        <p:nvCxnSpPr>
          <p:cNvPr id="8" name="Straight Connector 7"/>
          <p:cNvCxnSpPr/>
          <p:nvPr userDrawn="1"/>
        </p:nvCxnSpPr>
        <p:spPr>
          <a:xfrm>
            <a:off x="8907919" y="1737360"/>
            <a:ext cx="286615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userDrawn="1"/>
        </p:nvSpPr>
        <p:spPr>
          <a:xfrm>
            <a:off x="524435" y="6481482"/>
            <a:ext cx="914400" cy="914400"/>
          </a:xfrm>
          <a:prstGeom prst="rect">
            <a:avLst/>
          </a:prstGeom>
        </p:spPr>
        <p:txBody>
          <a:bodyPr vert="horz" wrap="none" lIns="0" tIns="0" rIns="0" bIns="0" rtlCol="0" anchor="t">
            <a:normAutofit/>
          </a:bodyPr>
          <a:lstStyle/>
          <a:p>
            <a:endParaRPr lang="en-US"/>
          </a:p>
        </p:txBody>
      </p:sp>
      <p:sp>
        <p:nvSpPr>
          <p:cNvPr id="9"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4098847641"/>
      </p:ext>
    </p:extLst>
  </p:cSld>
  <p:clrMapOvr>
    <a:masterClrMapping/>
  </p:clrMapOvr>
  <p:extLst mod="1">
    <p:ext uri="{DCECCB84-F9BA-43D5-87BE-67443E8EF086}">
      <p15:sldGuideLst xmlns:p15="http://schemas.microsoft.com/office/powerpoint/2012/main">
        <p15:guide id="1" orient="horz" pos="4156">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36880" y="368300"/>
            <a:ext cx="7608216" cy="1030357"/>
          </a:xfrm>
          <a:prstGeom prst="rect">
            <a:avLst/>
          </a:prstGeom>
        </p:spPr>
        <p:txBody>
          <a:bodyPr/>
          <a:lstStyle/>
          <a:p>
            <a:r>
              <a:rPr lang="en-US"/>
              <a:t>CLICK TO EDIT MASTER TITLE STYLE</a:t>
            </a:r>
          </a:p>
        </p:txBody>
      </p:sp>
      <p:sp>
        <p:nvSpPr>
          <p:cNvPr id="2" name="TextBox 1"/>
          <p:cNvSpPr txBox="1"/>
          <p:nvPr userDrawn="1"/>
        </p:nvSpPr>
        <p:spPr>
          <a:xfrm>
            <a:off x="1156447" y="6602506"/>
            <a:ext cx="914400" cy="914400"/>
          </a:xfrm>
          <a:prstGeom prst="rect">
            <a:avLst/>
          </a:prstGeom>
        </p:spPr>
        <p:txBody>
          <a:bodyPr vert="horz" wrap="none" lIns="0" tIns="0" rIns="0" bIns="0" rtlCol="0" anchor="t">
            <a:normAutofit/>
          </a:bodyPr>
          <a:lstStyle/>
          <a:p>
            <a:endParaRPr lang="en-US"/>
          </a:p>
        </p:txBody>
      </p:sp>
      <p:sp>
        <p:nvSpPr>
          <p:cNvPr id="5"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4045109197"/>
      </p:ext>
    </p:extLst>
  </p:cSld>
  <p:clrMapOvr>
    <a:masterClrMapping/>
  </p:clrMapOvr>
  <p:extLst>
    <p:ext uri="{DCECCB84-F9BA-43D5-87BE-67443E8EF086}">
      <p15:sldGuideLst xmlns:p15="http://schemas.microsoft.com/office/powerpoint/2012/main">
        <p15:guide id="1" orient="horz" pos="415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1 + 1 columns">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458130126"/>
      </p:ext>
    </p:extLst>
  </p:cSld>
  <p:clrMapOvr>
    <a:masterClrMapping/>
  </p:clrMapOvr>
  <p:extLst>
    <p:ext uri="{DCECCB84-F9BA-43D5-87BE-67443E8EF086}">
      <p15:sldGuideLst xmlns:p15="http://schemas.microsoft.com/office/powerpoint/2012/main">
        <p15:guide id="1" orient="horz" pos="415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Empty">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3701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A144A-4319-423E-BC49-B1F86F5C90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7D2656-B8B1-4F89-B265-CC5188EBDF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822023E-E1C1-4F00-A98F-38ACA82631D9}"/>
              </a:ext>
            </a:extLst>
          </p:cNvPr>
          <p:cNvSpPr>
            <a:spLocks noGrp="1"/>
          </p:cNvSpPr>
          <p:nvPr>
            <p:ph type="dt" sz="half" idx="10"/>
          </p:nvPr>
        </p:nvSpPr>
        <p:spPr/>
        <p:txBody>
          <a:bodyPr/>
          <a:lstStyle/>
          <a:p>
            <a:fld id="{137BD755-69A7-4110-BDA4-82857DA11B72}" type="datetimeFigureOut">
              <a:rPr lang="en-US" smtClean="0"/>
              <a:t>11/15/18</a:t>
            </a:fld>
            <a:endParaRPr lang="en-US"/>
          </a:p>
        </p:txBody>
      </p:sp>
      <p:sp>
        <p:nvSpPr>
          <p:cNvPr id="5" name="Footer Placeholder 4">
            <a:extLst>
              <a:ext uri="{FF2B5EF4-FFF2-40B4-BE49-F238E27FC236}">
                <a16:creationId xmlns:a16="http://schemas.microsoft.com/office/drawing/2014/main" id="{BF8DF367-CB45-4E76-92FC-7A81ADF3C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ECB8B7-5ED7-4A63-A98D-D9C0A4ECEAF6}"/>
              </a:ext>
            </a:extLst>
          </p:cNvPr>
          <p:cNvSpPr>
            <a:spLocks noGrp="1"/>
          </p:cNvSpPr>
          <p:nvPr>
            <p:ph type="sldNum" sz="quarter" idx="12"/>
          </p:nvPr>
        </p:nvSpPr>
        <p:spPr/>
        <p:txBody>
          <a:bodyPr/>
          <a:lstStyle/>
          <a:p>
            <a:fld id="{14A02BEC-44A6-456F-A0D9-822A11258FAD}" type="slidenum">
              <a:rPr lang="en-US" smtClean="0"/>
              <a:t>‹#›</a:t>
            </a:fld>
            <a:endParaRPr lang="en-US"/>
          </a:p>
        </p:txBody>
      </p:sp>
    </p:spTree>
    <p:extLst>
      <p:ext uri="{BB962C8B-B14F-4D97-AF65-F5344CB8AC3E}">
        <p14:creationId xmlns:p14="http://schemas.microsoft.com/office/powerpoint/2010/main" val="21290285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B326B9-DA42-4E59-8D1E-B937F0D428EA}"/>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C4201F90-926B-44AA-8C96-4077F8472472}"/>
              </a:ext>
            </a:extLst>
          </p:cNvPr>
          <p:cNvSpPr>
            <a:spLocks noGrp="1"/>
          </p:cNvSpPr>
          <p:nvPr>
            <p:ph idx="13" hasCustomPrompt="1"/>
          </p:nvPr>
        </p:nvSpPr>
        <p:spPr>
          <a:xfrm>
            <a:off x="425680" y="5585467"/>
            <a:ext cx="2866159" cy="1028693"/>
          </a:xfrm>
          <a:prstGeom prst="rect">
            <a:avLst/>
          </a:prstGeom>
        </p:spPr>
        <p:txBody>
          <a:bodyPr lIns="0" tIns="0" rIns="0" bIns="0"/>
          <a:lstStyle>
            <a:lvl1pPr marL="0" indent="0">
              <a:spcBef>
                <a:spcPts val="0"/>
              </a:spcBef>
              <a:buNone/>
              <a:defRPr sz="1400" b="0" baseline="0">
                <a:solidFill>
                  <a:schemeClr val="tx1"/>
                </a:solidFill>
                <a:latin typeface="+mj-lt"/>
              </a:defRPr>
            </a:lvl1pPr>
          </a:lstStyle>
          <a:p>
            <a:pPr lvl="0"/>
            <a:r>
              <a:rPr lang="en-US"/>
              <a:t>Name surname</a:t>
            </a:r>
          </a:p>
        </p:txBody>
      </p:sp>
      <p:sp>
        <p:nvSpPr>
          <p:cNvPr id="11" name="Rectangle 10">
            <a:extLst>
              <a:ext uri="{FF2B5EF4-FFF2-40B4-BE49-F238E27FC236}">
                <a16:creationId xmlns:a16="http://schemas.microsoft.com/office/drawing/2014/main" id="{4F64AE35-CF69-4FD2-BC3B-3DEF07627DBF}"/>
              </a:ext>
            </a:extLst>
          </p:cNvPr>
          <p:cNvSpPr/>
          <p:nvPr userDrawn="1"/>
        </p:nvSpPr>
        <p:spPr>
          <a:xfrm>
            <a:off x="425680" y="1885467"/>
            <a:ext cx="2120296" cy="861774"/>
          </a:xfrm>
          <a:prstGeom prst="rect">
            <a:avLst/>
          </a:prstGeom>
        </p:spPr>
        <p:txBody>
          <a:bodyPr lIns="0" tIns="0" rIns="0" bIns="0">
            <a:noAutofit/>
          </a:bodyPr>
          <a:lstStyle/>
          <a:p>
            <a:pPr lvl="0" algn="l">
              <a:lnSpc>
                <a:spcPct val="80000"/>
              </a:lnSpc>
            </a:pPr>
            <a:r>
              <a:rPr lang="en-US" sz="2600">
                <a:solidFill>
                  <a:schemeClr val="tx1"/>
                </a:solidFill>
                <a:latin typeface="+mj-lt"/>
              </a:rPr>
              <a:t>CONTACTS</a:t>
            </a:r>
          </a:p>
        </p:txBody>
      </p:sp>
      <p:sp>
        <p:nvSpPr>
          <p:cNvPr id="12" name="Title 3">
            <a:extLst>
              <a:ext uri="{FF2B5EF4-FFF2-40B4-BE49-F238E27FC236}">
                <a16:creationId xmlns:a16="http://schemas.microsoft.com/office/drawing/2014/main" id="{516AEE14-5C26-4C3B-A199-BDE1B9984CF7}"/>
              </a:ext>
            </a:extLst>
          </p:cNvPr>
          <p:cNvSpPr>
            <a:spLocks noGrp="1"/>
          </p:cNvSpPr>
          <p:nvPr>
            <p:ph type="title"/>
          </p:nvPr>
        </p:nvSpPr>
        <p:spPr>
          <a:xfrm>
            <a:off x="7345238" y="472712"/>
            <a:ext cx="4428840" cy="2453367"/>
          </a:xfrm>
          <a:prstGeom prst="rect">
            <a:avLst/>
          </a:prstGeom>
        </p:spPr>
        <p:txBody>
          <a:bodyPr>
            <a:normAutofit/>
          </a:bodyPr>
          <a:lstStyle>
            <a:lvl1pPr>
              <a:defRPr sz="3200">
                <a:solidFill>
                  <a:schemeClr val="bg1"/>
                </a:solidFill>
              </a:defRPr>
            </a:lvl1pPr>
          </a:lstStyle>
          <a:p>
            <a:r>
              <a:rPr lang="en-US"/>
              <a:t>Click to edit Master title style</a:t>
            </a:r>
          </a:p>
        </p:txBody>
      </p:sp>
      <p:pic>
        <p:nvPicPr>
          <p:cNvPr id="15" name="Picture 14"/>
          <p:cNvPicPr>
            <a:picLocks noChangeAspect="1"/>
          </p:cNvPicPr>
          <p:nvPr userDrawn="1"/>
        </p:nvPicPr>
        <p:blipFill>
          <a:blip r:embed="rId2"/>
          <a:stretch>
            <a:fillRect/>
          </a:stretch>
        </p:blipFill>
        <p:spPr>
          <a:xfrm>
            <a:off x="442913" y="287564"/>
            <a:ext cx="1922916" cy="766807"/>
          </a:xfrm>
          <a:prstGeom prst="rect">
            <a:avLst/>
          </a:prstGeom>
        </p:spPr>
      </p:pic>
    </p:spTree>
    <p:extLst>
      <p:ext uri="{BB962C8B-B14F-4D97-AF65-F5344CB8AC3E}">
        <p14:creationId xmlns:p14="http://schemas.microsoft.com/office/powerpoint/2010/main" val="1186670340"/>
      </p:ext>
    </p:extLst>
  </p:cSld>
  <p:clrMapOvr>
    <a:masterClrMapping/>
  </p:clrMapOvr>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5318394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endParaRPr lang="en-US"/>
          </a:p>
          <a:p>
            <a:pPr>
              <a:defRPr/>
            </a:pPr>
            <a:fld id="{6775A3B9-7436-46A1-B6DA-DDBE09894BC9}" type="slidenum">
              <a:rPr lang="en-US"/>
              <a:pPr>
                <a:defRPr/>
              </a:pPr>
              <a:t>‹#›</a:t>
            </a:fld>
            <a:endParaRPr lang="en-US"/>
          </a:p>
        </p:txBody>
      </p:sp>
    </p:spTree>
    <p:extLst>
      <p:ext uri="{BB962C8B-B14F-4D97-AF65-F5344CB8AC3E}">
        <p14:creationId xmlns:p14="http://schemas.microsoft.com/office/powerpoint/2010/main" val="2259861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E9E01-0A6F-4F8B-8B68-B8F2D16E69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68D8B7-02F2-4D98-8725-C15B4CE365A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D5C4AC-BA05-4C99-A109-2EDADFAEE1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0259FA4-838B-4785-A295-4FC83AED77F8}"/>
              </a:ext>
            </a:extLst>
          </p:cNvPr>
          <p:cNvSpPr>
            <a:spLocks noGrp="1"/>
          </p:cNvSpPr>
          <p:nvPr>
            <p:ph type="dt" sz="half" idx="10"/>
          </p:nvPr>
        </p:nvSpPr>
        <p:spPr/>
        <p:txBody>
          <a:bodyPr/>
          <a:lstStyle/>
          <a:p>
            <a:fld id="{137BD755-69A7-4110-BDA4-82857DA11B72}" type="datetimeFigureOut">
              <a:rPr lang="en-US" smtClean="0"/>
              <a:t>11/15/18</a:t>
            </a:fld>
            <a:endParaRPr lang="en-US"/>
          </a:p>
        </p:txBody>
      </p:sp>
      <p:sp>
        <p:nvSpPr>
          <p:cNvPr id="6" name="Footer Placeholder 5">
            <a:extLst>
              <a:ext uri="{FF2B5EF4-FFF2-40B4-BE49-F238E27FC236}">
                <a16:creationId xmlns:a16="http://schemas.microsoft.com/office/drawing/2014/main" id="{4AB7AEAC-4969-4D54-8042-948865A748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C0CC7B-72A1-4CE8-946C-3DE106CA8027}"/>
              </a:ext>
            </a:extLst>
          </p:cNvPr>
          <p:cNvSpPr>
            <a:spLocks noGrp="1"/>
          </p:cNvSpPr>
          <p:nvPr>
            <p:ph type="sldNum" sz="quarter" idx="12"/>
          </p:nvPr>
        </p:nvSpPr>
        <p:spPr/>
        <p:txBody>
          <a:bodyPr/>
          <a:lstStyle/>
          <a:p>
            <a:fld id="{14A02BEC-44A6-456F-A0D9-822A11258FAD}" type="slidenum">
              <a:rPr lang="en-US" smtClean="0"/>
              <a:t>‹#›</a:t>
            </a:fld>
            <a:endParaRPr lang="en-US"/>
          </a:p>
        </p:txBody>
      </p:sp>
    </p:spTree>
    <p:extLst>
      <p:ext uri="{BB962C8B-B14F-4D97-AF65-F5344CB8AC3E}">
        <p14:creationId xmlns:p14="http://schemas.microsoft.com/office/powerpoint/2010/main" val="1348151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7049E-F103-4AD5-A9D7-D147AD5E6A4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F63CBC7-33CB-4835-B86A-6F079CA9AB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6D4AA25-8183-4129-8577-BA0016165FF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F4CDA98-DA06-43F2-90AA-0C746C4023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2E284D7-8E26-48AF-8B09-A243EFF8800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9290A70-1FB2-4EB1-AB49-DC7DECEF3E55}"/>
              </a:ext>
            </a:extLst>
          </p:cNvPr>
          <p:cNvSpPr>
            <a:spLocks noGrp="1"/>
          </p:cNvSpPr>
          <p:nvPr>
            <p:ph type="dt" sz="half" idx="10"/>
          </p:nvPr>
        </p:nvSpPr>
        <p:spPr/>
        <p:txBody>
          <a:bodyPr/>
          <a:lstStyle/>
          <a:p>
            <a:fld id="{137BD755-69A7-4110-BDA4-82857DA11B72}" type="datetimeFigureOut">
              <a:rPr lang="en-US" smtClean="0"/>
              <a:t>11/15/18</a:t>
            </a:fld>
            <a:endParaRPr lang="en-US"/>
          </a:p>
        </p:txBody>
      </p:sp>
      <p:sp>
        <p:nvSpPr>
          <p:cNvPr id="8" name="Footer Placeholder 7">
            <a:extLst>
              <a:ext uri="{FF2B5EF4-FFF2-40B4-BE49-F238E27FC236}">
                <a16:creationId xmlns:a16="http://schemas.microsoft.com/office/drawing/2014/main" id="{30A4F8B6-AD69-4949-B307-AE1AF4FBE98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9374A52-CD6A-4FAA-AE8D-B94455739FC0}"/>
              </a:ext>
            </a:extLst>
          </p:cNvPr>
          <p:cNvSpPr>
            <a:spLocks noGrp="1"/>
          </p:cNvSpPr>
          <p:nvPr>
            <p:ph type="sldNum" sz="quarter" idx="12"/>
          </p:nvPr>
        </p:nvSpPr>
        <p:spPr/>
        <p:txBody>
          <a:bodyPr/>
          <a:lstStyle/>
          <a:p>
            <a:fld id="{14A02BEC-44A6-456F-A0D9-822A11258FAD}" type="slidenum">
              <a:rPr lang="en-US" smtClean="0"/>
              <a:t>‹#›</a:t>
            </a:fld>
            <a:endParaRPr lang="en-US"/>
          </a:p>
        </p:txBody>
      </p:sp>
    </p:spTree>
    <p:extLst>
      <p:ext uri="{BB962C8B-B14F-4D97-AF65-F5344CB8AC3E}">
        <p14:creationId xmlns:p14="http://schemas.microsoft.com/office/powerpoint/2010/main" val="706084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0226C-E5DF-4EC5-B6EE-EFEA67D0566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446D29-73CB-4EEA-AC27-73A32BA8DD81}"/>
              </a:ext>
            </a:extLst>
          </p:cNvPr>
          <p:cNvSpPr>
            <a:spLocks noGrp="1"/>
          </p:cNvSpPr>
          <p:nvPr>
            <p:ph type="dt" sz="half" idx="10"/>
          </p:nvPr>
        </p:nvSpPr>
        <p:spPr/>
        <p:txBody>
          <a:bodyPr/>
          <a:lstStyle/>
          <a:p>
            <a:fld id="{137BD755-69A7-4110-BDA4-82857DA11B72}" type="datetimeFigureOut">
              <a:rPr lang="en-US" smtClean="0"/>
              <a:t>11/15/18</a:t>
            </a:fld>
            <a:endParaRPr lang="en-US"/>
          </a:p>
        </p:txBody>
      </p:sp>
      <p:sp>
        <p:nvSpPr>
          <p:cNvPr id="4" name="Footer Placeholder 3">
            <a:extLst>
              <a:ext uri="{FF2B5EF4-FFF2-40B4-BE49-F238E27FC236}">
                <a16:creationId xmlns:a16="http://schemas.microsoft.com/office/drawing/2014/main" id="{183A60C0-B8BB-40C8-95FD-3344F0024C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FD725B-59E7-445F-AE27-A075CC194133}"/>
              </a:ext>
            </a:extLst>
          </p:cNvPr>
          <p:cNvSpPr>
            <a:spLocks noGrp="1"/>
          </p:cNvSpPr>
          <p:nvPr>
            <p:ph type="sldNum" sz="quarter" idx="12"/>
          </p:nvPr>
        </p:nvSpPr>
        <p:spPr/>
        <p:txBody>
          <a:bodyPr/>
          <a:lstStyle/>
          <a:p>
            <a:fld id="{14A02BEC-44A6-456F-A0D9-822A11258FAD}" type="slidenum">
              <a:rPr lang="en-US" smtClean="0"/>
              <a:t>‹#›</a:t>
            </a:fld>
            <a:endParaRPr lang="en-US"/>
          </a:p>
        </p:txBody>
      </p:sp>
    </p:spTree>
    <p:extLst>
      <p:ext uri="{BB962C8B-B14F-4D97-AF65-F5344CB8AC3E}">
        <p14:creationId xmlns:p14="http://schemas.microsoft.com/office/powerpoint/2010/main" val="35307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A9294B-5228-44D6-988A-B99171345796}"/>
              </a:ext>
            </a:extLst>
          </p:cNvPr>
          <p:cNvSpPr>
            <a:spLocks noGrp="1"/>
          </p:cNvSpPr>
          <p:nvPr>
            <p:ph type="dt" sz="half" idx="10"/>
          </p:nvPr>
        </p:nvSpPr>
        <p:spPr/>
        <p:txBody>
          <a:bodyPr/>
          <a:lstStyle/>
          <a:p>
            <a:fld id="{137BD755-69A7-4110-BDA4-82857DA11B72}" type="datetimeFigureOut">
              <a:rPr lang="en-US" smtClean="0"/>
              <a:t>11/15/18</a:t>
            </a:fld>
            <a:endParaRPr lang="en-US"/>
          </a:p>
        </p:txBody>
      </p:sp>
      <p:sp>
        <p:nvSpPr>
          <p:cNvPr id="3" name="Footer Placeholder 2">
            <a:extLst>
              <a:ext uri="{FF2B5EF4-FFF2-40B4-BE49-F238E27FC236}">
                <a16:creationId xmlns:a16="http://schemas.microsoft.com/office/drawing/2014/main" id="{F5400FF3-0A1F-452D-AFFC-C283B9F28B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9F029A6-E510-4A80-9B70-24D3241931D0}"/>
              </a:ext>
            </a:extLst>
          </p:cNvPr>
          <p:cNvSpPr>
            <a:spLocks noGrp="1"/>
          </p:cNvSpPr>
          <p:nvPr>
            <p:ph type="sldNum" sz="quarter" idx="12"/>
          </p:nvPr>
        </p:nvSpPr>
        <p:spPr/>
        <p:txBody>
          <a:bodyPr/>
          <a:lstStyle/>
          <a:p>
            <a:fld id="{14A02BEC-44A6-456F-A0D9-822A11258FAD}" type="slidenum">
              <a:rPr lang="en-US" smtClean="0"/>
              <a:t>‹#›</a:t>
            </a:fld>
            <a:endParaRPr lang="en-US"/>
          </a:p>
        </p:txBody>
      </p:sp>
    </p:spTree>
    <p:extLst>
      <p:ext uri="{BB962C8B-B14F-4D97-AF65-F5344CB8AC3E}">
        <p14:creationId xmlns:p14="http://schemas.microsoft.com/office/powerpoint/2010/main" val="1250487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A4C19-A513-44E2-B585-82118004FB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E2DE762-67A6-4AD3-A1F6-DA512F6EE0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329150C-3485-4666-AB8D-930E2247BB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41F0A0-A297-410C-B0F1-46E7DE9CF547}"/>
              </a:ext>
            </a:extLst>
          </p:cNvPr>
          <p:cNvSpPr>
            <a:spLocks noGrp="1"/>
          </p:cNvSpPr>
          <p:nvPr>
            <p:ph type="dt" sz="half" idx="10"/>
          </p:nvPr>
        </p:nvSpPr>
        <p:spPr/>
        <p:txBody>
          <a:bodyPr/>
          <a:lstStyle/>
          <a:p>
            <a:fld id="{137BD755-69A7-4110-BDA4-82857DA11B72}" type="datetimeFigureOut">
              <a:rPr lang="en-US" smtClean="0"/>
              <a:t>11/15/18</a:t>
            </a:fld>
            <a:endParaRPr lang="en-US"/>
          </a:p>
        </p:txBody>
      </p:sp>
      <p:sp>
        <p:nvSpPr>
          <p:cNvPr id="6" name="Footer Placeholder 5">
            <a:extLst>
              <a:ext uri="{FF2B5EF4-FFF2-40B4-BE49-F238E27FC236}">
                <a16:creationId xmlns:a16="http://schemas.microsoft.com/office/drawing/2014/main" id="{052BFA24-10F3-4D53-A750-966B1AD30E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7B7438-3B84-4063-8829-1D66E85309F9}"/>
              </a:ext>
            </a:extLst>
          </p:cNvPr>
          <p:cNvSpPr>
            <a:spLocks noGrp="1"/>
          </p:cNvSpPr>
          <p:nvPr>
            <p:ph type="sldNum" sz="quarter" idx="12"/>
          </p:nvPr>
        </p:nvSpPr>
        <p:spPr/>
        <p:txBody>
          <a:bodyPr/>
          <a:lstStyle/>
          <a:p>
            <a:fld id="{14A02BEC-44A6-456F-A0D9-822A11258FAD}" type="slidenum">
              <a:rPr lang="en-US" smtClean="0"/>
              <a:t>‹#›</a:t>
            </a:fld>
            <a:endParaRPr lang="en-US"/>
          </a:p>
        </p:txBody>
      </p:sp>
    </p:spTree>
    <p:extLst>
      <p:ext uri="{BB962C8B-B14F-4D97-AF65-F5344CB8AC3E}">
        <p14:creationId xmlns:p14="http://schemas.microsoft.com/office/powerpoint/2010/main" val="1634474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5CBF1-09ED-45D2-8DC6-2C2BCEAFE1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076A13-6C93-4E7B-913D-92E6324234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69CDCFE-0D46-4FE1-9A00-5FE677036C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472A4A3-A1AB-4CBD-958F-05EB8116C3B0}"/>
              </a:ext>
            </a:extLst>
          </p:cNvPr>
          <p:cNvSpPr>
            <a:spLocks noGrp="1"/>
          </p:cNvSpPr>
          <p:nvPr>
            <p:ph type="dt" sz="half" idx="10"/>
          </p:nvPr>
        </p:nvSpPr>
        <p:spPr/>
        <p:txBody>
          <a:bodyPr/>
          <a:lstStyle/>
          <a:p>
            <a:fld id="{137BD755-69A7-4110-BDA4-82857DA11B72}" type="datetimeFigureOut">
              <a:rPr lang="en-US" smtClean="0"/>
              <a:t>11/15/18</a:t>
            </a:fld>
            <a:endParaRPr lang="en-US"/>
          </a:p>
        </p:txBody>
      </p:sp>
      <p:sp>
        <p:nvSpPr>
          <p:cNvPr id="6" name="Footer Placeholder 5">
            <a:extLst>
              <a:ext uri="{FF2B5EF4-FFF2-40B4-BE49-F238E27FC236}">
                <a16:creationId xmlns:a16="http://schemas.microsoft.com/office/drawing/2014/main" id="{6BB249B6-D96B-4FE1-8DB4-55529B593D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5023D7-891D-4114-B207-85FB7FC1E743}"/>
              </a:ext>
            </a:extLst>
          </p:cNvPr>
          <p:cNvSpPr>
            <a:spLocks noGrp="1"/>
          </p:cNvSpPr>
          <p:nvPr>
            <p:ph type="sldNum" sz="quarter" idx="12"/>
          </p:nvPr>
        </p:nvSpPr>
        <p:spPr/>
        <p:txBody>
          <a:bodyPr/>
          <a:lstStyle/>
          <a:p>
            <a:fld id="{14A02BEC-44A6-456F-A0D9-822A11258FAD}" type="slidenum">
              <a:rPr lang="en-US" smtClean="0"/>
              <a:t>‹#›</a:t>
            </a:fld>
            <a:endParaRPr lang="en-US"/>
          </a:p>
        </p:txBody>
      </p:sp>
    </p:spTree>
    <p:extLst>
      <p:ext uri="{BB962C8B-B14F-4D97-AF65-F5344CB8AC3E}">
        <p14:creationId xmlns:p14="http://schemas.microsoft.com/office/powerpoint/2010/main" val="3616438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image" Target="../media/image1.emf"/><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00CFDC-8FA2-4B35-9CBA-9E29590508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E5F0E3-50D1-4C16-BA72-0DAA7344C5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DF6480-55D0-4C2A-9423-2A66769D70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7BD755-69A7-4110-BDA4-82857DA11B72}" type="datetimeFigureOut">
              <a:rPr lang="en-US" smtClean="0"/>
              <a:t>11/15/18</a:t>
            </a:fld>
            <a:endParaRPr lang="en-US"/>
          </a:p>
        </p:txBody>
      </p:sp>
      <p:sp>
        <p:nvSpPr>
          <p:cNvPr id="5" name="Footer Placeholder 4">
            <a:extLst>
              <a:ext uri="{FF2B5EF4-FFF2-40B4-BE49-F238E27FC236}">
                <a16:creationId xmlns:a16="http://schemas.microsoft.com/office/drawing/2014/main" id="{1FC451E3-D1E8-4361-9E8F-E2528DF7D2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D7B5D5-F397-4DBC-96B0-BA79B569E0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A02BEC-44A6-456F-A0D9-822A11258FAD}" type="slidenum">
              <a:rPr lang="en-US" smtClean="0"/>
              <a:t>‹#›</a:t>
            </a:fld>
            <a:endParaRPr lang="en-US"/>
          </a:p>
        </p:txBody>
      </p:sp>
    </p:spTree>
    <p:extLst>
      <p:ext uri="{BB962C8B-B14F-4D97-AF65-F5344CB8AC3E}">
        <p14:creationId xmlns:p14="http://schemas.microsoft.com/office/powerpoint/2010/main" val="518887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3"/>
          <a:stretch>
            <a:fillRect/>
          </a:stretch>
        </p:blipFill>
        <p:spPr>
          <a:xfrm>
            <a:off x="10481869" y="368300"/>
            <a:ext cx="1302144" cy="519260"/>
          </a:xfrm>
          <a:prstGeom prst="rect">
            <a:avLst/>
          </a:prstGeom>
        </p:spPr>
      </p:pic>
      <p:sp>
        <p:nvSpPr>
          <p:cNvPr id="13"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
        <p:nvSpPr>
          <p:cNvPr id="14" name="Rectangle 13">
            <a:extLst>
              <a:ext uri="{FF2B5EF4-FFF2-40B4-BE49-F238E27FC236}">
                <a16:creationId xmlns:a16="http://schemas.microsoft.com/office/drawing/2014/main" id="{9F9478C1-B6FA-4880-93EB-1F2739BEDC38}"/>
              </a:ext>
            </a:extLst>
          </p:cNvPr>
          <p:cNvSpPr/>
          <p:nvPr userDrawn="1"/>
        </p:nvSpPr>
        <p:spPr>
          <a:xfrm>
            <a:off x="425681" y="6444817"/>
            <a:ext cx="2353208" cy="230832"/>
          </a:xfrm>
          <a:prstGeom prst="rect">
            <a:avLst/>
          </a:prstGeom>
        </p:spPr>
        <p:txBody>
          <a:bodyPr wrap="none" lIns="0" rIns="0">
            <a:spAutoFit/>
          </a:bodyPr>
          <a:lstStyle/>
          <a:p>
            <a:r>
              <a:rPr lang="en-US" sz="900" dirty="0">
                <a:solidFill>
                  <a:schemeClr val="bg1">
                    <a:lumMod val="65000"/>
                  </a:schemeClr>
                </a:solidFill>
              </a:rPr>
              <a:t>Copyright 2018 Accenture. All rights reserved.</a:t>
            </a:r>
          </a:p>
        </p:txBody>
      </p:sp>
      <p:sp>
        <p:nvSpPr>
          <p:cNvPr id="9" name="Title Placeholder 1"/>
          <p:cNvSpPr>
            <a:spLocks noGrp="1"/>
          </p:cNvSpPr>
          <p:nvPr>
            <p:ph type="title"/>
          </p:nvPr>
        </p:nvSpPr>
        <p:spPr>
          <a:xfrm>
            <a:off x="409584" y="377177"/>
            <a:ext cx="7608216" cy="996280"/>
          </a:xfrm>
          <a:prstGeom prst="rect">
            <a:avLst/>
          </a:prstGeom>
        </p:spPr>
        <p:txBody>
          <a:bodyPr vert="horz" lIns="0" tIns="0" rIns="0" bIns="0" rtlCol="0" anchor="t">
            <a:normAutofit/>
          </a:bodyPr>
          <a:lstStyle/>
          <a:p>
            <a:r>
              <a:rPr lang="en-US"/>
              <a:t>HEADLINE</a:t>
            </a:r>
            <a:br>
              <a:rPr lang="en-US"/>
            </a:br>
            <a:endParaRPr lang="en-US"/>
          </a:p>
        </p:txBody>
      </p:sp>
      <p:sp>
        <p:nvSpPr>
          <p:cNvPr id="12" name="Text Placeholder 2"/>
          <p:cNvSpPr>
            <a:spLocks noGrp="1"/>
          </p:cNvSpPr>
          <p:nvPr>
            <p:ph type="body" idx="1"/>
          </p:nvPr>
        </p:nvSpPr>
        <p:spPr>
          <a:xfrm>
            <a:off x="436880" y="1941705"/>
            <a:ext cx="7608216" cy="4110303"/>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4"/>
            <a:r>
              <a:rPr lang="en-US"/>
              <a:t>Fifth level</a:t>
            </a:r>
          </a:p>
        </p:txBody>
      </p:sp>
    </p:spTree>
    <p:extLst>
      <p:ext uri="{BB962C8B-B14F-4D97-AF65-F5344CB8AC3E}">
        <p14:creationId xmlns:p14="http://schemas.microsoft.com/office/powerpoint/2010/main" val="32215985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hf sldNum="0" hdr="0" ftr="0" dt="0"/>
  <p:txStyles>
    <p:titleStyle>
      <a:lvl1pPr algn="l" defTabSz="914400" rtl="0" eaLnBrk="1" latinLnBrk="0" hangingPunct="1">
        <a:lnSpc>
          <a:spcPct val="80000"/>
        </a:lnSpc>
        <a:spcBef>
          <a:spcPct val="0"/>
        </a:spcBef>
        <a:buNone/>
        <a:defRPr sz="4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0"/>
        </a:spcBef>
        <a:buFont typeface="Arial" panose="020B0604020202020204" pitchFamily="34" charset="0"/>
        <a:buNone/>
        <a:defRPr sz="2000" kern="1200">
          <a:solidFill>
            <a:schemeClr val="tx1"/>
          </a:solidFill>
          <a:latin typeface="+mj-lt"/>
          <a:ea typeface="+mn-ea"/>
          <a:cs typeface="+mn-cs"/>
        </a:defRPr>
      </a:lvl1pPr>
      <a:lvl2pPr marL="457200" indent="0" algn="l" defTabSz="914400" rtl="0" eaLnBrk="1" latinLnBrk="0" hangingPunct="1">
        <a:lnSpc>
          <a:spcPct val="100000"/>
        </a:lnSpc>
        <a:spcBef>
          <a:spcPts val="0"/>
        </a:spcBef>
        <a:buFont typeface="Arial" panose="020B0604020202020204" pitchFamily="34" charset="0"/>
        <a:buNone/>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450"/>
        </a:spcAft>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156">
          <p15:clr>
            <a:srgbClr val="F26B43"/>
          </p15:clr>
        </p15:guide>
        <p15:guide id="2" pos="7423">
          <p15:clr>
            <a:srgbClr val="F26B43"/>
          </p15:clr>
        </p15:guide>
        <p15:guide id="3" pos="279">
          <p15:clr>
            <a:srgbClr val="F26B43"/>
          </p15:clr>
        </p15:guide>
        <p15:guide id="5" orient="horz" pos="2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0"/>
          <p:cNvSpPr>
            <a:spLocks noChangeArrowheads="1"/>
          </p:cNvSpPr>
          <p:nvPr/>
        </p:nvSpPr>
        <p:spPr bwMode="auto">
          <a:xfrm>
            <a:off x="5019676" y="5027614"/>
            <a:ext cx="4246563" cy="858837"/>
          </a:xfrm>
          <a:prstGeom prst="rect">
            <a:avLst/>
          </a:prstGeom>
          <a:noFill/>
          <a:ln w="9525">
            <a:noFill/>
            <a:miter lim="800000"/>
            <a:headEnd/>
            <a:tailEnd/>
          </a:ln>
        </p:spPr>
        <p:txBody>
          <a:bodyPr/>
          <a:lstStyle/>
          <a:p>
            <a:pPr marL="0" marR="0" lvl="0" indent="0" algn="l" defTabSz="914400" rtl="0" eaLnBrk="0" fontAlgn="auto" latinLnBrk="0" hangingPunct="0">
              <a:lnSpc>
                <a:spcPct val="100000"/>
              </a:lnSpc>
              <a:spcBef>
                <a:spcPct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Arial"/>
              <a:ea typeface="+mn-ea"/>
              <a:cs typeface="+mn-cs"/>
            </a:endParaRPr>
          </a:p>
        </p:txBody>
      </p:sp>
      <p:sp>
        <p:nvSpPr>
          <p:cNvPr id="2" name="Title 1">
            <a:extLst>
              <a:ext uri="{FF2B5EF4-FFF2-40B4-BE49-F238E27FC236}">
                <a16:creationId xmlns:a16="http://schemas.microsoft.com/office/drawing/2014/main" id="{C85B41FB-87A6-44AD-8293-11DA2B822921}"/>
              </a:ext>
            </a:extLst>
          </p:cNvPr>
          <p:cNvSpPr>
            <a:spLocks noGrp="1"/>
          </p:cNvSpPr>
          <p:nvPr>
            <p:ph type="ctrTitle"/>
          </p:nvPr>
        </p:nvSpPr>
        <p:spPr/>
        <p:txBody>
          <a:bodyPr/>
          <a:lstStyle/>
          <a:p>
            <a:r>
              <a:rPr lang="en-US" dirty="0"/>
              <a:t>Test Automation Engineering Fundamentals: Java </a:t>
            </a:r>
            <a:br>
              <a:rPr lang="en-US" dirty="0"/>
            </a:br>
            <a:endParaRPr lang="en-US" dirty="0"/>
          </a:p>
        </p:txBody>
      </p:sp>
      <p:sp>
        <p:nvSpPr>
          <p:cNvPr id="3" name="Subtitle 2">
            <a:extLst>
              <a:ext uri="{FF2B5EF4-FFF2-40B4-BE49-F238E27FC236}">
                <a16:creationId xmlns:a16="http://schemas.microsoft.com/office/drawing/2014/main" id="{4A279140-CD23-457E-A980-6518C55200F9}"/>
              </a:ext>
            </a:extLst>
          </p:cNvPr>
          <p:cNvSpPr>
            <a:spLocks noGrp="1"/>
          </p:cNvSpPr>
          <p:nvPr>
            <p:ph type="subTitle" idx="1"/>
          </p:nvPr>
        </p:nvSpPr>
        <p:spPr>
          <a:xfrm>
            <a:off x="7497635" y="2397886"/>
            <a:ext cx="2875280" cy="1655762"/>
          </a:xfrm>
        </p:spPr>
        <p:txBody>
          <a:bodyPr/>
          <a:lstStyle/>
          <a:p>
            <a:pPr eaLnBrk="0" hangingPunct="0">
              <a:lnSpc>
                <a:spcPct val="90000"/>
              </a:lnSpc>
              <a:spcBef>
                <a:spcPct val="0"/>
              </a:spcBef>
              <a:buClr>
                <a:schemeClr val="tx1"/>
              </a:buClr>
            </a:pPr>
            <a:r>
              <a:rPr lang="en-US" dirty="0"/>
              <a:t>Module 7: Encapsulation</a:t>
            </a:r>
          </a:p>
        </p:txBody>
      </p:sp>
    </p:spTree>
    <p:extLst>
      <p:ext uri="{BB962C8B-B14F-4D97-AF65-F5344CB8AC3E}">
        <p14:creationId xmlns:p14="http://schemas.microsoft.com/office/powerpoint/2010/main" val="7661619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FEC52F32-6248-4076-AE36-5012622E7939}" type="slidenum">
              <a:rPr lang="en-US"/>
              <a:pPr algn="r" eaLnBrk="0" hangingPunct="0">
                <a:spcBef>
                  <a:spcPct val="0"/>
                </a:spcBef>
                <a:buClrTx/>
              </a:pPr>
              <a:t>10</a:t>
            </a:fld>
            <a:endParaRPr lang="en-US"/>
          </a:p>
        </p:txBody>
      </p:sp>
      <p:sp>
        <p:nvSpPr>
          <p:cNvPr id="12291" name="Rectangle 2"/>
          <p:cNvSpPr>
            <a:spLocks noGrp="1" noChangeArrowheads="1"/>
          </p:cNvSpPr>
          <p:nvPr>
            <p:ph type="title" idx="4294967295"/>
          </p:nvPr>
        </p:nvSpPr>
        <p:spPr>
          <a:xfrm>
            <a:off x="409583" y="377177"/>
            <a:ext cx="9939329" cy="996280"/>
          </a:xfrm>
        </p:spPr>
        <p:txBody>
          <a:bodyPr/>
          <a:lstStyle/>
          <a:p>
            <a:pPr eaLnBrk="1" hangingPunct="1"/>
            <a:r>
              <a:rPr lang="en-US" dirty="0"/>
              <a:t>Inheritance and Encapsulation</a:t>
            </a:r>
          </a:p>
        </p:txBody>
      </p:sp>
      <p:sp>
        <p:nvSpPr>
          <p:cNvPr id="870403" name="Rectangle 3"/>
          <p:cNvSpPr>
            <a:spLocks noGrp="1" noChangeArrowheads="1"/>
          </p:cNvSpPr>
          <p:nvPr>
            <p:ph type="body" idx="4294967295"/>
          </p:nvPr>
        </p:nvSpPr>
        <p:spPr>
          <a:xfrm>
            <a:off x="409583" y="1295400"/>
            <a:ext cx="9939330" cy="5334000"/>
          </a:xfrm>
        </p:spPr>
        <p:txBody>
          <a:bodyPr vert="horz" lIns="90488" tIns="44450" rIns="90488" bIns="44450" rtlCol="0">
            <a:noAutofit/>
          </a:bodyPr>
          <a:lstStyle/>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Inheritance creates a dependency between the parent class and the subclass that might compromise the encapsulation of a subclass.</a:t>
            </a:r>
          </a:p>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Classes that can be safely inherited need extra work in order to be encapsulated properly.</a:t>
            </a:r>
          </a:p>
          <a:p>
            <a:pPr marL="800100" lvl="1" indent="-342900" eaLnBrk="1" hangingPunct="1">
              <a:buFont typeface="Wingdings" pitchFamily="2" charset="2"/>
              <a:buChar char="Ø"/>
            </a:pPr>
            <a:r>
              <a:rPr lang="en-US" sz="2400" dirty="0">
                <a:latin typeface="Arial" panose="020B0604020202020204" pitchFamily="34" charset="0"/>
                <a:cs typeface="Arial" panose="020B0604020202020204" pitchFamily="34" charset="0"/>
              </a:rPr>
              <a:t>Constructors must not call overridable methods.</a:t>
            </a:r>
          </a:p>
          <a:p>
            <a:pPr marL="800100" lvl="1" indent="-342900" eaLnBrk="1" hangingPunct="1">
              <a:buFont typeface="Wingdings" pitchFamily="2" charset="2"/>
              <a:buChar char="Ø"/>
            </a:pPr>
            <a:r>
              <a:rPr lang="en-US" sz="2400" dirty="0">
                <a:latin typeface="Arial" panose="020B0604020202020204" pitchFamily="34" charset="0"/>
                <a:cs typeface="Arial" panose="020B0604020202020204" pitchFamily="34" charset="0"/>
              </a:rPr>
              <a:t>If a method depends on a superclass method (using </a:t>
            </a:r>
            <a:r>
              <a:rPr lang="en-US" sz="2400" dirty="0" err="1">
                <a:latin typeface="Arial" panose="020B0604020202020204" pitchFamily="34" charset="0"/>
                <a:cs typeface="Arial" panose="020B0604020202020204" pitchFamily="34" charset="0"/>
              </a:rPr>
              <a:t>super.xxx</a:t>
            </a:r>
            <a:r>
              <a:rPr lang="en-US" sz="2400" dirty="0">
                <a:latin typeface="Arial" panose="020B0604020202020204" pitchFamily="34" charset="0"/>
                <a:cs typeface="Arial" panose="020B0604020202020204" pitchFamily="34" charset="0"/>
              </a:rPr>
              <a:t>()), it must be stated explicitly in it’s design.</a:t>
            </a:r>
          </a:p>
          <a:p>
            <a:pPr marL="800100" lvl="1" indent="-342900" eaLnBrk="1" hangingPunct="1">
              <a:buFont typeface="Wingdings" pitchFamily="2" charset="2"/>
              <a:buChar char="Ø"/>
            </a:pPr>
            <a:r>
              <a:rPr lang="en-US" sz="2400" dirty="0">
                <a:latin typeface="Arial" panose="020B0604020202020204" pitchFamily="34" charset="0"/>
                <a:cs typeface="Arial" panose="020B0604020202020204" pitchFamily="34" charset="0"/>
              </a:rPr>
              <a:t>Interface methods as much as possible should be declared </a:t>
            </a:r>
            <a:r>
              <a:rPr lang="en-US" sz="2400" i="1" dirty="0">
                <a:latin typeface="Arial" panose="020B0604020202020204" pitchFamily="34" charset="0"/>
                <a:cs typeface="Arial" panose="020B0604020202020204" pitchFamily="34" charset="0"/>
              </a:rPr>
              <a:t>final</a:t>
            </a:r>
            <a:r>
              <a:rPr lang="en-US" sz="2400" dirty="0">
                <a:latin typeface="Arial" panose="020B0604020202020204" pitchFamily="34" charset="0"/>
                <a:cs typeface="Arial" panose="020B0604020202020204" pitchFamily="34" charset="0"/>
              </a:rPr>
              <a:t>, unless designed to be overridable.</a:t>
            </a:r>
          </a:p>
          <a:p>
            <a:pPr marL="800100" lvl="1"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60412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870403">
                                            <p:txEl>
                                              <p:pRg st="0" end="0"/>
                                            </p:txEl>
                                          </p:spTgt>
                                        </p:tgtEl>
                                        <p:attrNameLst>
                                          <p:attrName>style.visibility</p:attrName>
                                        </p:attrNameLst>
                                      </p:cBhvr>
                                      <p:to>
                                        <p:strVal val="visible"/>
                                      </p:to>
                                    </p:set>
                                    <p:animEffect transition="in" filter="strips(downLeft)">
                                      <p:cBhvr>
                                        <p:cTn id="7" dur="500"/>
                                        <p:tgtEl>
                                          <p:spTgt spid="8704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870403">
                                            <p:txEl>
                                              <p:pRg st="1" end="1"/>
                                            </p:txEl>
                                          </p:spTgt>
                                        </p:tgtEl>
                                        <p:attrNameLst>
                                          <p:attrName>style.visibility</p:attrName>
                                        </p:attrNameLst>
                                      </p:cBhvr>
                                      <p:to>
                                        <p:strVal val="visible"/>
                                      </p:to>
                                    </p:set>
                                    <p:animEffect transition="in" filter="strips(downLeft)">
                                      <p:cBhvr>
                                        <p:cTn id="12" dur="500"/>
                                        <p:tgtEl>
                                          <p:spTgt spid="87040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870403">
                                            <p:txEl>
                                              <p:pRg st="2" end="2"/>
                                            </p:txEl>
                                          </p:spTgt>
                                        </p:tgtEl>
                                        <p:attrNameLst>
                                          <p:attrName>style.visibility</p:attrName>
                                        </p:attrNameLst>
                                      </p:cBhvr>
                                      <p:to>
                                        <p:strVal val="visible"/>
                                      </p:to>
                                    </p:set>
                                    <p:animEffect transition="in" filter="strips(downLeft)">
                                      <p:cBhvr>
                                        <p:cTn id="17" dur="500"/>
                                        <p:tgtEl>
                                          <p:spTgt spid="87040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870403">
                                            <p:txEl>
                                              <p:pRg st="3" end="3"/>
                                            </p:txEl>
                                          </p:spTgt>
                                        </p:tgtEl>
                                        <p:attrNameLst>
                                          <p:attrName>style.visibility</p:attrName>
                                        </p:attrNameLst>
                                      </p:cBhvr>
                                      <p:to>
                                        <p:strVal val="visible"/>
                                      </p:to>
                                    </p:set>
                                    <p:animEffect transition="in" filter="strips(downLeft)">
                                      <p:cBhvr>
                                        <p:cTn id="22" dur="500"/>
                                        <p:tgtEl>
                                          <p:spTgt spid="87040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nodeType="clickEffect">
                                  <p:stCondLst>
                                    <p:cond delay="0"/>
                                  </p:stCondLst>
                                  <p:childTnLst>
                                    <p:set>
                                      <p:cBhvr>
                                        <p:cTn id="26" dur="1" fill="hold">
                                          <p:stCondLst>
                                            <p:cond delay="0"/>
                                          </p:stCondLst>
                                        </p:cTn>
                                        <p:tgtEl>
                                          <p:spTgt spid="870403">
                                            <p:txEl>
                                              <p:pRg st="4" end="4"/>
                                            </p:txEl>
                                          </p:spTgt>
                                        </p:tgtEl>
                                        <p:attrNameLst>
                                          <p:attrName>style.visibility</p:attrName>
                                        </p:attrNameLst>
                                      </p:cBhvr>
                                      <p:to>
                                        <p:strVal val="visible"/>
                                      </p:to>
                                    </p:set>
                                    <p:animEffect transition="in" filter="strips(downLeft)">
                                      <p:cBhvr>
                                        <p:cTn id="27" dur="500"/>
                                        <p:tgtEl>
                                          <p:spTgt spid="87040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1CE10161-6B86-4DB5-B04D-6D1346F29242}" type="slidenum">
              <a:rPr lang="en-US"/>
              <a:pPr algn="r" eaLnBrk="0" hangingPunct="0">
                <a:spcBef>
                  <a:spcPct val="0"/>
                </a:spcBef>
                <a:buClrTx/>
              </a:pPr>
              <a:t>11</a:t>
            </a:fld>
            <a:endParaRPr lang="en-US"/>
          </a:p>
        </p:txBody>
      </p:sp>
      <p:sp>
        <p:nvSpPr>
          <p:cNvPr id="13315" name="Rectangle 2"/>
          <p:cNvSpPr>
            <a:spLocks noGrp="1" noChangeArrowheads="1"/>
          </p:cNvSpPr>
          <p:nvPr>
            <p:ph type="title" idx="4294967295"/>
          </p:nvPr>
        </p:nvSpPr>
        <p:spPr>
          <a:xfrm>
            <a:off x="409584" y="377177"/>
            <a:ext cx="9262736" cy="996280"/>
          </a:xfrm>
        </p:spPr>
        <p:txBody>
          <a:bodyPr/>
          <a:lstStyle/>
          <a:p>
            <a:pPr eaLnBrk="1" hangingPunct="1"/>
            <a:r>
              <a:rPr lang="en-US" dirty="0"/>
              <a:t>Composition vs. Inheritance</a:t>
            </a:r>
          </a:p>
        </p:txBody>
      </p:sp>
      <p:sp>
        <p:nvSpPr>
          <p:cNvPr id="876547" name="Rectangle 3"/>
          <p:cNvSpPr>
            <a:spLocks noGrp="1" noChangeArrowheads="1"/>
          </p:cNvSpPr>
          <p:nvPr>
            <p:ph type="body" idx="4294967295"/>
          </p:nvPr>
        </p:nvSpPr>
        <p:spPr>
          <a:xfrm>
            <a:off x="436880" y="1941705"/>
            <a:ext cx="11084560" cy="4110303"/>
          </a:xfrm>
        </p:spPr>
        <p:txBody>
          <a:bodyPr vert="horz" lIns="90488" tIns="44450" rIns="90488" bIns="44450" rtlCol="0">
            <a:noAutofit/>
          </a:bodyPr>
          <a:lstStyle/>
          <a:p>
            <a:pPr marL="342900" indent="-342900" eaLnBrk="1" hangingPunct="1">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Composition is a safer alternative with regards to encapsulation when defining variations and specification in a class.</a:t>
            </a:r>
          </a:p>
          <a:p>
            <a:pPr marL="342900" indent="-342900" eaLnBrk="1" hangingPunct="1">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Design variations in the behavior of a class by forwarding calls to a delegate object field and use virtual method invocation.</a:t>
            </a:r>
          </a:p>
          <a:p>
            <a:pPr marL="342900" indent="-342900" eaLnBrk="1" hangingPunct="1">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Composition is more flexible since the delegate object can be determined during run-time.</a:t>
            </a:r>
          </a:p>
        </p:txBody>
      </p:sp>
    </p:spTree>
    <p:extLst>
      <p:ext uri="{BB962C8B-B14F-4D97-AF65-F5344CB8AC3E}">
        <p14:creationId xmlns:p14="http://schemas.microsoft.com/office/powerpoint/2010/main" val="41422672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876547">
                                            <p:txEl>
                                              <p:pRg st="0" end="0"/>
                                            </p:txEl>
                                          </p:spTgt>
                                        </p:tgtEl>
                                        <p:attrNameLst>
                                          <p:attrName>style.visibility</p:attrName>
                                        </p:attrNameLst>
                                      </p:cBhvr>
                                      <p:to>
                                        <p:strVal val="visible"/>
                                      </p:to>
                                    </p:set>
                                    <p:animEffect transition="in" filter="strips(downLeft)">
                                      <p:cBhvr>
                                        <p:cTn id="7" dur="500"/>
                                        <p:tgtEl>
                                          <p:spTgt spid="8765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876547">
                                            <p:txEl>
                                              <p:pRg st="1" end="1"/>
                                            </p:txEl>
                                          </p:spTgt>
                                        </p:tgtEl>
                                        <p:attrNameLst>
                                          <p:attrName>style.visibility</p:attrName>
                                        </p:attrNameLst>
                                      </p:cBhvr>
                                      <p:to>
                                        <p:strVal val="visible"/>
                                      </p:to>
                                    </p:set>
                                    <p:animEffect transition="in" filter="strips(downLeft)">
                                      <p:cBhvr>
                                        <p:cTn id="12" dur="500"/>
                                        <p:tgtEl>
                                          <p:spTgt spid="8765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876547">
                                            <p:txEl>
                                              <p:pRg st="2" end="2"/>
                                            </p:txEl>
                                          </p:spTgt>
                                        </p:tgtEl>
                                        <p:attrNameLst>
                                          <p:attrName>style.visibility</p:attrName>
                                        </p:attrNameLst>
                                      </p:cBhvr>
                                      <p:to>
                                        <p:strVal val="visible"/>
                                      </p:to>
                                    </p:set>
                                    <p:animEffect transition="in" filter="strips(downLeft)">
                                      <p:cBhvr>
                                        <p:cTn id="17" dur="500"/>
                                        <p:tgtEl>
                                          <p:spTgt spid="87654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DFE3E9B0-BDED-4B7A-BFFB-7A9A9AAC9C73}" type="slidenum">
              <a:rPr lang="en-US"/>
              <a:pPr algn="r" eaLnBrk="0" hangingPunct="0">
                <a:spcBef>
                  <a:spcPct val="0"/>
                </a:spcBef>
                <a:buClrTx/>
              </a:pPr>
              <a:t>12</a:t>
            </a:fld>
            <a:endParaRPr lang="en-US"/>
          </a:p>
        </p:txBody>
      </p:sp>
      <p:sp>
        <p:nvSpPr>
          <p:cNvPr id="876547" name="Rectangle 3"/>
          <p:cNvSpPr>
            <a:spLocks noGrp="1" noChangeArrowheads="1"/>
          </p:cNvSpPr>
          <p:nvPr>
            <p:ph type="body" idx="4294967295"/>
          </p:nvPr>
        </p:nvSpPr>
        <p:spPr>
          <a:xfrm>
            <a:off x="193040" y="923340"/>
            <a:ext cx="11186160" cy="4110303"/>
          </a:xfrm>
        </p:spPr>
        <p:txBody>
          <a:bodyPr vert="horz" lIns="90488" tIns="44450" rIns="90488" bIns="44450" rtlCol="0">
            <a:noAutofit/>
          </a:bodyPr>
          <a:lstStyle/>
          <a:p>
            <a:pPr eaLnBrk="1" hangingPunct="1">
              <a:buFontTx/>
              <a:buNone/>
            </a:pPr>
            <a:r>
              <a:rPr lang="en-US" sz="2400" b="1" dirty="0">
                <a:latin typeface="Arial" panose="020B0604020202020204" pitchFamily="34" charset="0"/>
                <a:cs typeface="Arial" panose="020B0604020202020204" pitchFamily="34" charset="0"/>
              </a:rPr>
              <a:t>True or False?</a:t>
            </a:r>
          </a:p>
          <a:p>
            <a:pPr eaLnBrk="1" hangingPunct="1">
              <a:buFontTx/>
              <a:buAutoNum type="arabicPeriod"/>
            </a:pPr>
            <a:r>
              <a:rPr lang="en-US" sz="2400" dirty="0">
                <a:latin typeface="Arial" panose="020B0604020202020204" pitchFamily="34" charset="0"/>
                <a:cs typeface="Arial" panose="020B0604020202020204" pitchFamily="34" charset="0"/>
              </a:rPr>
              <a:t>Encapsulation separates the concern of an object’s interface with its implementation. This, however, increases the complexity.</a:t>
            </a:r>
          </a:p>
          <a:p>
            <a:pPr eaLnBrk="1" hangingPunct="1">
              <a:buFontTx/>
              <a:buAutoNum type="arabicPeriod"/>
            </a:pPr>
            <a:endParaRPr lang="en-US" sz="2400" dirty="0">
              <a:latin typeface="Arial" panose="020B0604020202020204" pitchFamily="34" charset="0"/>
              <a:cs typeface="Arial" panose="020B0604020202020204" pitchFamily="34" charset="0"/>
            </a:endParaRPr>
          </a:p>
          <a:p>
            <a:pPr eaLnBrk="1" hangingPunct="1">
              <a:buFontTx/>
              <a:buAutoNum type="arabicPeriod"/>
            </a:pPr>
            <a:r>
              <a:rPr lang="en-US" sz="2400" dirty="0">
                <a:latin typeface="Arial" panose="020B0604020202020204" pitchFamily="34" charset="0"/>
                <a:cs typeface="Arial" panose="020B0604020202020204" pitchFamily="34" charset="0"/>
              </a:rPr>
              <a:t>Design by Interface suggests that an object views other objects from an ‘outside’ view or through its public interfaces.</a:t>
            </a:r>
          </a:p>
          <a:p>
            <a:pPr eaLnBrk="1" hangingPunct="1">
              <a:buFontTx/>
              <a:buAutoNum type="arabicPeriod"/>
            </a:pPr>
            <a:endParaRPr lang="en-US" sz="2400" dirty="0">
              <a:latin typeface="Arial" panose="020B0604020202020204" pitchFamily="34" charset="0"/>
              <a:cs typeface="Arial" panose="020B0604020202020204" pitchFamily="34" charset="0"/>
            </a:endParaRPr>
          </a:p>
          <a:p>
            <a:pPr eaLnBrk="1" hangingPunct="1">
              <a:buFontTx/>
              <a:buAutoNum type="arabicPeriod"/>
            </a:pPr>
            <a:r>
              <a:rPr lang="en-US" sz="2400" dirty="0">
                <a:latin typeface="Arial" panose="020B0604020202020204" pitchFamily="34" charset="0"/>
                <a:cs typeface="Arial" panose="020B0604020202020204" pitchFamily="34" charset="0"/>
              </a:rPr>
              <a:t>It is always a good practice to access or mutate private and public attributes of class using getters and setters. </a:t>
            </a:r>
          </a:p>
          <a:p>
            <a:pPr eaLnBrk="1" hangingPunct="1">
              <a:buFontTx/>
              <a:buAutoNum type="arabicPeriod"/>
            </a:pPr>
            <a:endParaRPr lang="en-US" sz="2400" dirty="0">
              <a:latin typeface="Arial" panose="020B0604020202020204" pitchFamily="34" charset="0"/>
              <a:cs typeface="Arial" panose="020B0604020202020204" pitchFamily="34" charset="0"/>
            </a:endParaRPr>
          </a:p>
          <a:p>
            <a:pPr eaLnBrk="1" hangingPunct="1">
              <a:buFontTx/>
              <a:buAutoNum type="arabicPeriod"/>
            </a:pPr>
            <a:r>
              <a:rPr lang="en-US" sz="2400" dirty="0">
                <a:latin typeface="Arial" panose="020B0604020202020204" pitchFamily="34" charset="0"/>
                <a:cs typeface="Arial" panose="020B0604020202020204" pitchFamily="34" charset="0"/>
              </a:rPr>
              <a:t>Encapsulation refers to binding of data (using classes) and hiding it from the outside world (by implementing interfaces).</a:t>
            </a:r>
          </a:p>
          <a:p>
            <a:pPr eaLnBrk="1" hangingPunct="1">
              <a:buFontTx/>
              <a:buAutoNum type="arabicPeriod"/>
            </a:pPr>
            <a:endParaRPr lang="en-US" sz="2400" dirty="0">
              <a:latin typeface="Arial" panose="020B0604020202020204" pitchFamily="34" charset="0"/>
              <a:cs typeface="Arial" panose="020B0604020202020204" pitchFamily="34" charset="0"/>
            </a:endParaRPr>
          </a:p>
          <a:p>
            <a:pPr eaLnBrk="1" hangingPunct="1">
              <a:buFontTx/>
              <a:buAutoNum type="arabicPeriod"/>
            </a:pPr>
            <a:r>
              <a:rPr lang="en-US" sz="2400" dirty="0">
                <a:latin typeface="Arial" panose="020B0604020202020204" pitchFamily="34" charset="0"/>
                <a:cs typeface="Arial" panose="020B0604020202020204" pitchFamily="34" charset="0"/>
              </a:rPr>
              <a:t>Public access modifier allows members to be accessible in its class package and by its subclasses. </a:t>
            </a:r>
          </a:p>
          <a:p>
            <a:pPr eaLnBrk="1" hangingPunct="1">
              <a:buFontTx/>
              <a:buAutoNum type="arabicPeriod"/>
            </a:pPr>
            <a:endParaRPr lang="en-US" sz="2400" dirty="0">
              <a:latin typeface="Arial" panose="020B0604020202020204" pitchFamily="34" charset="0"/>
              <a:cs typeface="Arial" panose="020B0604020202020204" pitchFamily="34" charset="0"/>
            </a:endParaRPr>
          </a:p>
          <a:p>
            <a:pPr eaLnBrk="1" hangingPunct="1">
              <a:buFontTx/>
              <a:buAutoNum type="arabicPeriod"/>
            </a:pPr>
            <a:endParaRPr lang="en-US" sz="2400" dirty="0">
              <a:latin typeface="Arial" panose="020B0604020202020204" pitchFamily="34" charset="0"/>
              <a:cs typeface="Arial" panose="020B0604020202020204" pitchFamily="34" charset="0"/>
            </a:endParaRPr>
          </a:p>
          <a:p>
            <a:pPr eaLnBrk="1" hangingPunct="1">
              <a:buFontTx/>
              <a:buAutoNum type="arabicPeriod"/>
            </a:pPr>
            <a:endParaRPr lang="en-US" sz="2400" dirty="0">
              <a:latin typeface="Arial" panose="020B0604020202020204" pitchFamily="34" charset="0"/>
              <a:cs typeface="Arial" panose="020B0604020202020204" pitchFamily="34" charset="0"/>
            </a:endParaRPr>
          </a:p>
          <a:p>
            <a:pPr eaLnBrk="1" hangingPunct="1">
              <a:buFontTx/>
              <a:buAutoNum type="arabicPeriod"/>
            </a:pPr>
            <a:endParaRPr lang="en-US" sz="2400" dirty="0">
              <a:latin typeface="Arial" panose="020B0604020202020204" pitchFamily="34" charset="0"/>
              <a:cs typeface="Arial" panose="020B0604020202020204" pitchFamily="34" charset="0"/>
            </a:endParaRPr>
          </a:p>
        </p:txBody>
      </p:sp>
      <p:pic>
        <p:nvPicPr>
          <p:cNvPr id="14341" name="Picture 4" descr="QuestionMark_CheckPoint"/>
          <p:cNvPicPr>
            <a:picLocks noChangeAspect="1" noChangeArrowheads="1"/>
          </p:cNvPicPr>
          <p:nvPr/>
        </p:nvPicPr>
        <p:blipFill>
          <a:blip r:embed="rId3"/>
          <a:srcRect/>
          <a:stretch>
            <a:fillRect/>
          </a:stretch>
        </p:blipFill>
        <p:spPr bwMode="auto">
          <a:xfrm>
            <a:off x="7139147" y="0"/>
            <a:ext cx="839788" cy="914400"/>
          </a:xfrm>
          <a:prstGeom prst="rect">
            <a:avLst/>
          </a:prstGeom>
          <a:noFill/>
          <a:ln w="9525">
            <a:noFill/>
            <a:miter lim="800000"/>
            <a:headEnd/>
            <a:tailEnd/>
          </a:ln>
        </p:spPr>
      </p:pic>
      <p:sp>
        <p:nvSpPr>
          <p:cNvPr id="7" name="Rectangle 2">
            <a:extLst>
              <a:ext uri="{FF2B5EF4-FFF2-40B4-BE49-F238E27FC236}">
                <a16:creationId xmlns:a16="http://schemas.microsoft.com/office/drawing/2014/main" id="{48A74F6D-E299-5A4A-84BC-40DDE55FB428}"/>
              </a:ext>
            </a:extLst>
          </p:cNvPr>
          <p:cNvSpPr txBox="1">
            <a:spLocks noChangeArrowheads="1"/>
          </p:cNvSpPr>
          <p:nvPr/>
        </p:nvSpPr>
        <p:spPr>
          <a:xfrm>
            <a:off x="409584" y="377177"/>
            <a:ext cx="9262736" cy="996280"/>
          </a:xfrm>
          <a:prstGeom prst="rect">
            <a:avLst/>
          </a:prstGeom>
        </p:spPr>
        <p:txBody>
          <a:bodyPr vert="horz" lIns="0" tIns="0" rIns="0" bIns="0" rtlCol="0" anchor="t">
            <a:normAutofit/>
          </a:bodyPr>
          <a:lstStyle>
            <a:lvl1pPr algn="l" defTabSz="914400" rtl="0" eaLnBrk="1" latinLnBrk="0" hangingPunct="1">
              <a:lnSpc>
                <a:spcPct val="80000"/>
              </a:lnSpc>
              <a:spcBef>
                <a:spcPct val="0"/>
              </a:spcBef>
              <a:buNone/>
              <a:defRPr sz="4000" kern="1200">
                <a:solidFill>
                  <a:schemeClr val="accent1"/>
                </a:solidFill>
                <a:latin typeface="+mj-lt"/>
                <a:ea typeface="+mj-ea"/>
                <a:cs typeface="+mj-cs"/>
              </a:defRPr>
            </a:lvl1pPr>
          </a:lstStyle>
          <a:p>
            <a:r>
              <a:rPr lang="en-US" dirty="0"/>
              <a:t>Checkpoint Question</a:t>
            </a:r>
          </a:p>
          <a:p>
            <a:endParaRPr lang="en-US" dirty="0"/>
          </a:p>
        </p:txBody>
      </p:sp>
    </p:spTree>
    <p:extLst>
      <p:ext uri="{BB962C8B-B14F-4D97-AF65-F5344CB8AC3E}">
        <p14:creationId xmlns:p14="http://schemas.microsoft.com/office/powerpoint/2010/main" val="28789680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876547">
                                            <p:txEl>
                                              <p:pRg st="0" end="0"/>
                                            </p:txEl>
                                          </p:spTgt>
                                        </p:tgtEl>
                                        <p:attrNameLst>
                                          <p:attrName>style.visibility</p:attrName>
                                        </p:attrNameLst>
                                      </p:cBhvr>
                                      <p:to>
                                        <p:strVal val="visible"/>
                                      </p:to>
                                    </p:set>
                                    <p:animEffect transition="in" filter="strips(downLeft)">
                                      <p:cBhvr>
                                        <p:cTn id="7" dur="500"/>
                                        <p:tgtEl>
                                          <p:spTgt spid="8765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876547">
                                            <p:txEl>
                                              <p:pRg st="1" end="1"/>
                                            </p:txEl>
                                          </p:spTgt>
                                        </p:tgtEl>
                                        <p:attrNameLst>
                                          <p:attrName>style.visibility</p:attrName>
                                        </p:attrNameLst>
                                      </p:cBhvr>
                                      <p:to>
                                        <p:strVal val="visible"/>
                                      </p:to>
                                    </p:set>
                                    <p:animEffect transition="in" filter="strips(downLeft)">
                                      <p:cBhvr>
                                        <p:cTn id="12" dur="500"/>
                                        <p:tgtEl>
                                          <p:spTgt spid="8765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876547">
                                            <p:txEl>
                                              <p:pRg st="3" end="3"/>
                                            </p:txEl>
                                          </p:spTgt>
                                        </p:tgtEl>
                                        <p:attrNameLst>
                                          <p:attrName>style.visibility</p:attrName>
                                        </p:attrNameLst>
                                      </p:cBhvr>
                                      <p:to>
                                        <p:strVal val="visible"/>
                                      </p:to>
                                    </p:set>
                                    <p:animEffect transition="in" filter="strips(downLeft)">
                                      <p:cBhvr>
                                        <p:cTn id="17" dur="500"/>
                                        <p:tgtEl>
                                          <p:spTgt spid="87654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876547">
                                            <p:txEl>
                                              <p:pRg st="5" end="5"/>
                                            </p:txEl>
                                          </p:spTgt>
                                        </p:tgtEl>
                                        <p:attrNameLst>
                                          <p:attrName>style.visibility</p:attrName>
                                        </p:attrNameLst>
                                      </p:cBhvr>
                                      <p:to>
                                        <p:strVal val="visible"/>
                                      </p:to>
                                    </p:set>
                                    <p:animEffect transition="in" filter="strips(downLeft)">
                                      <p:cBhvr>
                                        <p:cTn id="22" dur="500"/>
                                        <p:tgtEl>
                                          <p:spTgt spid="876547">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nodeType="clickEffect">
                                  <p:stCondLst>
                                    <p:cond delay="0"/>
                                  </p:stCondLst>
                                  <p:childTnLst>
                                    <p:set>
                                      <p:cBhvr>
                                        <p:cTn id="26" dur="1" fill="hold">
                                          <p:stCondLst>
                                            <p:cond delay="0"/>
                                          </p:stCondLst>
                                        </p:cTn>
                                        <p:tgtEl>
                                          <p:spTgt spid="876547">
                                            <p:txEl>
                                              <p:pRg st="7" end="7"/>
                                            </p:txEl>
                                          </p:spTgt>
                                        </p:tgtEl>
                                        <p:attrNameLst>
                                          <p:attrName>style.visibility</p:attrName>
                                        </p:attrNameLst>
                                      </p:cBhvr>
                                      <p:to>
                                        <p:strVal val="visible"/>
                                      </p:to>
                                    </p:set>
                                    <p:animEffect transition="in" filter="strips(downLeft)">
                                      <p:cBhvr>
                                        <p:cTn id="27" dur="500"/>
                                        <p:tgtEl>
                                          <p:spTgt spid="876547">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nodeType="clickEffect">
                                  <p:stCondLst>
                                    <p:cond delay="0"/>
                                  </p:stCondLst>
                                  <p:childTnLst>
                                    <p:set>
                                      <p:cBhvr>
                                        <p:cTn id="31" dur="1" fill="hold">
                                          <p:stCondLst>
                                            <p:cond delay="0"/>
                                          </p:stCondLst>
                                        </p:cTn>
                                        <p:tgtEl>
                                          <p:spTgt spid="876547">
                                            <p:txEl>
                                              <p:pRg st="9" end="9"/>
                                            </p:txEl>
                                          </p:spTgt>
                                        </p:tgtEl>
                                        <p:attrNameLst>
                                          <p:attrName>style.visibility</p:attrName>
                                        </p:attrNameLst>
                                      </p:cBhvr>
                                      <p:to>
                                        <p:strVal val="visible"/>
                                      </p:to>
                                    </p:set>
                                    <p:animEffect transition="in" filter="strips(downLeft)">
                                      <p:cBhvr>
                                        <p:cTn id="32" dur="500"/>
                                        <p:tgtEl>
                                          <p:spTgt spid="87654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DFE3E9B0-BDED-4B7A-BFFB-7A9A9AAC9C73}" type="slidenum">
              <a:rPr lang="en-US"/>
              <a:pPr algn="r" eaLnBrk="0" hangingPunct="0">
                <a:spcBef>
                  <a:spcPct val="0"/>
                </a:spcBef>
                <a:buClrTx/>
              </a:pPr>
              <a:t>13</a:t>
            </a:fld>
            <a:endParaRPr lang="en-US"/>
          </a:p>
        </p:txBody>
      </p:sp>
      <p:sp>
        <p:nvSpPr>
          <p:cNvPr id="876547" name="Rectangle 3"/>
          <p:cNvSpPr>
            <a:spLocks noGrp="1" noChangeArrowheads="1"/>
          </p:cNvSpPr>
          <p:nvPr>
            <p:ph type="body" idx="4294967295"/>
          </p:nvPr>
        </p:nvSpPr>
        <p:spPr>
          <a:xfrm>
            <a:off x="193040" y="923340"/>
            <a:ext cx="11186160" cy="4110303"/>
          </a:xfrm>
        </p:spPr>
        <p:txBody>
          <a:bodyPr vert="horz" lIns="90488" tIns="44450" rIns="90488" bIns="44450" rtlCol="0">
            <a:noAutofit/>
          </a:bodyPr>
          <a:lstStyle/>
          <a:p>
            <a:pPr eaLnBrk="1" hangingPunct="1">
              <a:buFontTx/>
              <a:buNone/>
            </a:pPr>
            <a:r>
              <a:rPr lang="en-US" sz="2400" b="1" dirty="0">
                <a:latin typeface="Arial" panose="020B0604020202020204" pitchFamily="34" charset="0"/>
                <a:cs typeface="Arial" panose="020B0604020202020204" pitchFamily="34" charset="0"/>
              </a:rPr>
              <a:t>True or False?</a:t>
            </a:r>
          </a:p>
          <a:p>
            <a:pPr>
              <a:buFontTx/>
              <a:buAutoNum type="arabicPeriod"/>
            </a:pPr>
            <a:r>
              <a:rPr lang="en-US" sz="2400" dirty="0">
                <a:latin typeface="Arial" panose="020B0604020202020204" pitchFamily="34" charset="0"/>
                <a:cs typeface="Arial" panose="020B0604020202020204" pitchFamily="34" charset="0"/>
              </a:rPr>
              <a:t>Encapsulation separates the concern of an object’s interface with its implementation. This, however, increases the complexity. </a:t>
            </a:r>
            <a:r>
              <a:rPr lang="en-US" altLang="ko-KR" sz="2400" b="1" u="sng" dirty="0">
                <a:solidFill>
                  <a:srgbClr val="FF6600"/>
                </a:solidFill>
              </a:rPr>
              <a:t>False</a:t>
            </a:r>
            <a:endParaRPr lang="en-US" sz="2400" dirty="0">
              <a:latin typeface="Arial" panose="020B0604020202020204" pitchFamily="34" charset="0"/>
              <a:cs typeface="Arial" panose="020B0604020202020204" pitchFamily="34" charset="0"/>
            </a:endParaRPr>
          </a:p>
          <a:p>
            <a:pPr eaLnBrk="1" hangingPunct="1">
              <a:buFontTx/>
              <a:buAutoNum type="arabicPeriod"/>
            </a:pPr>
            <a:endParaRPr lang="en-US" sz="2400" dirty="0">
              <a:latin typeface="Arial" panose="020B0604020202020204" pitchFamily="34" charset="0"/>
              <a:cs typeface="Arial" panose="020B0604020202020204" pitchFamily="34" charset="0"/>
            </a:endParaRPr>
          </a:p>
          <a:p>
            <a:pPr>
              <a:buFontTx/>
              <a:buAutoNum type="arabicPeriod"/>
            </a:pPr>
            <a:r>
              <a:rPr lang="en-US" sz="2400" dirty="0">
                <a:latin typeface="Arial" panose="020B0604020202020204" pitchFamily="34" charset="0"/>
                <a:cs typeface="Arial" panose="020B0604020202020204" pitchFamily="34" charset="0"/>
              </a:rPr>
              <a:t>Design by Interface suggests that an object views other objects from an ‘outside’ view or through its public interfaces. </a:t>
            </a:r>
            <a:r>
              <a:rPr lang="en-US" altLang="ko-KR" sz="2400" b="1" u="sng" dirty="0">
                <a:solidFill>
                  <a:srgbClr val="FF6600"/>
                </a:solidFill>
              </a:rPr>
              <a:t> True</a:t>
            </a:r>
            <a:endParaRPr lang="en-US" sz="2400" dirty="0">
              <a:latin typeface="Arial" panose="020B0604020202020204" pitchFamily="34" charset="0"/>
              <a:cs typeface="Arial" panose="020B0604020202020204" pitchFamily="34" charset="0"/>
            </a:endParaRPr>
          </a:p>
          <a:p>
            <a:pPr eaLnBrk="1" hangingPunct="1">
              <a:buFontTx/>
              <a:buAutoNum type="arabicPeriod"/>
            </a:pPr>
            <a:endParaRPr lang="en-US" sz="2400" dirty="0">
              <a:latin typeface="Arial" panose="020B0604020202020204" pitchFamily="34" charset="0"/>
              <a:cs typeface="Arial" panose="020B0604020202020204" pitchFamily="34" charset="0"/>
            </a:endParaRPr>
          </a:p>
          <a:p>
            <a:pPr>
              <a:buFontTx/>
              <a:buAutoNum type="arabicPeriod"/>
            </a:pPr>
            <a:r>
              <a:rPr lang="en-US" sz="2400" dirty="0">
                <a:latin typeface="Arial" panose="020B0604020202020204" pitchFamily="34" charset="0"/>
                <a:cs typeface="Arial" panose="020B0604020202020204" pitchFamily="34" charset="0"/>
              </a:rPr>
              <a:t>It is always a good practice to access or mutate private and public attributes of class using getters and setters. </a:t>
            </a:r>
            <a:r>
              <a:rPr lang="en-US" altLang="ko-KR" sz="2400" b="1" u="sng" dirty="0">
                <a:solidFill>
                  <a:srgbClr val="FF6600"/>
                </a:solidFill>
              </a:rPr>
              <a:t>False</a:t>
            </a:r>
            <a:endParaRPr lang="en-US" sz="2400" dirty="0">
              <a:latin typeface="Arial" panose="020B0604020202020204" pitchFamily="34" charset="0"/>
              <a:cs typeface="Arial" panose="020B0604020202020204" pitchFamily="34" charset="0"/>
            </a:endParaRPr>
          </a:p>
          <a:p>
            <a:pPr eaLnBrk="1" hangingPunct="1">
              <a:buFontTx/>
              <a:buAutoNum type="arabicPeriod"/>
            </a:pPr>
            <a:endParaRPr lang="en-US" sz="2400" dirty="0">
              <a:latin typeface="Arial" panose="020B0604020202020204" pitchFamily="34" charset="0"/>
              <a:cs typeface="Arial" panose="020B0604020202020204" pitchFamily="34" charset="0"/>
            </a:endParaRPr>
          </a:p>
          <a:p>
            <a:pPr>
              <a:buFontTx/>
              <a:buAutoNum type="arabicPeriod"/>
            </a:pPr>
            <a:r>
              <a:rPr lang="en-US" sz="2400" dirty="0">
                <a:latin typeface="Arial" panose="020B0604020202020204" pitchFamily="34" charset="0"/>
                <a:cs typeface="Arial" panose="020B0604020202020204" pitchFamily="34" charset="0"/>
              </a:rPr>
              <a:t>Encapsulation refers to binding of data (using classes) and hiding it from the outside world (by implementing interfaces). </a:t>
            </a:r>
            <a:r>
              <a:rPr lang="en-US" altLang="ko-KR" sz="2400" b="1" u="sng" dirty="0">
                <a:solidFill>
                  <a:srgbClr val="FF6600"/>
                </a:solidFill>
              </a:rPr>
              <a:t>True</a:t>
            </a:r>
            <a:endParaRPr lang="en-US" sz="2400" dirty="0">
              <a:latin typeface="Arial" panose="020B0604020202020204" pitchFamily="34" charset="0"/>
              <a:cs typeface="Arial" panose="020B0604020202020204" pitchFamily="34" charset="0"/>
            </a:endParaRPr>
          </a:p>
          <a:p>
            <a:pPr eaLnBrk="1" hangingPunct="1">
              <a:buFontTx/>
              <a:buAutoNum type="arabicPeriod"/>
            </a:pPr>
            <a:endParaRPr lang="en-US" sz="2400" dirty="0">
              <a:latin typeface="Arial" panose="020B0604020202020204" pitchFamily="34" charset="0"/>
              <a:cs typeface="Arial" panose="020B0604020202020204" pitchFamily="34" charset="0"/>
            </a:endParaRPr>
          </a:p>
          <a:p>
            <a:pPr>
              <a:buFontTx/>
              <a:buAutoNum type="arabicPeriod"/>
            </a:pPr>
            <a:r>
              <a:rPr lang="en-US" sz="2400" dirty="0">
                <a:latin typeface="Arial" panose="020B0604020202020204" pitchFamily="34" charset="0"/>
                <a:cs typeface="Arial" panose="020B0604020202020204" pitchFamily="34" charset="0"/>
              </a:rPr>
              <a:t>Public access modifier allows members to be accessible in its class package and by its subclasses. </a:t>
            </a:r>
            <a:r>
              <a:rPr lang="en-US" altLang="ko-KR" sz="2400" b="1" u="sng" dirty="0">
                <a:solidFill>
                  <a:srgbClr val="FF6600"/>
                </a:solidFill>
              </a:rPr>
              <a:t>False</a:t>
            </a:r>
            <a:endParaRPr lang="en-US" sz="2400" dirty="0">
              <a:latin typeface="Arial" panose="020B0604020202020204" pitchFamily="34" charset="0"/>
              <a:cs typeface="Arial" panose="020B0604020202020204" pitchFamily="34" charset="0"/>
            </a:endParaRPr>
          </a:p>
          <a:p>
            <a:pPr eaLnBrk="1" hangingPunct="1">
              <a:buFontTx/>
              <a:buAutoNum type="arabicPeriod"/>
            </a:pPr>
            <a:endParaRPr lang="en-US" sz="2400" dirty="0">
              <a:latin typeface="Arial" panose="020B0604020202020204" pitchFamily="34" charset="0"/>
              <a:cs typeface="Arial" panose="020B0604020202020204" pitchFamily="34" charset="0"/>
            </a:endParaRPr>
          </a:p>
          <a:p>
            <a:pPr eaLnBrk="1" hangingPunct="1">
              <a:buFontTx/>
              <a:buAutoNum type="arabicPeriod"/>
            </a:pPr>
            <a:endParaRPr lang="en-US" sz="2400" dirty="0">
              <a:latin typeface="Arial" panose="020B0604020202020204" pitchFamily="34" charset="0"/>
              <a:cs typeface="Arial" panose="020B0604020202020204" pitchFamily="34" charset="0"/>
            </a:endParaRPr>
          </a:p>
          <a:p>
            <a:pPr eaLnBrk="1" hangingPunct="1">
              <a:buFontTx/>
              <a:buAutoNum type="arabicPeriod"/>
            </a:pPr>
            <a:endParaRPr lang="en-US" sz="2400" dirty="0">
              <a:latin typeface="Arial" panose="020B0604020202020204" pitchFamily="34" charset="0"/>
              <a:cs typeface="Arial" panose="020B0604020202020204" pitchFamily="34" charset="0"/>
            </a:endParaRPr>
          </a:p>
          <a:p>
            <a:pPr eaLnBrk="1" hangingPunct="1">
              <a:buFontTx/>
              <a:buAutoNum type="arabicPeriod"/>
            </a:pPr>
            <a:endParaRPr lang="en-US" sz="2400" dirty="0">
              <a:latin typeface="Arial" panose="020B0604020202020204" pitchFamily="34" charset="0"/>
              <a:cs typeface="Arial" panose="020B0604020202020204" pitchFamily="34" charset="0"/>
            </a:endParaRPr>
          </a:p>
        </p:txBody>
      </p:sp>
      <p:sp>
        <p:nvSpPr>
          <p:cNvPr id="7" name="Rectangle 2">
            <a:extLst>
              <a:ext uri="{FF2B5EF4-FFF2-40B4-BE49-F238E27FC236}">
                <a16:creationId xmlns:a16="http://schemas.microsoft.com/office/drawing/2014/main" id="{48A74F6D-E299-5A4A-84BC-40DDE55FB428}"/>
              </a:ext>
            </a:extLst>
          </p:cNvPr>
          <p:cNvSpPr txBox="1">
            <a:spLocks noChangeArrowheads="1"/>
          </p:cNvSpPr>
          <p:nvPr/>
        </p:nvSpPr>
        <p:spPr>
          <a:xfrm>
            <a:off x="409584" y="377177"/>
            <a:ext cx="9262736" cy="996280"/>
          </a:xfrm>
          <a:prstGeom prst="rect">
            <a:avLst/>
          </a:prstGeom>
        </p:spPr>
        <p:txBody>
          <a:bodyPr vert="horz" lIns="0" tIns="0" rIns="0" bIns="0" rtlCol="0" anchor="t">
            <a:normAutofit/>
          </a:bodyPr>
          <a:lstStyle>
            <a:lvl1pPr algn="l" defTabSz="914400" rtl="0" eaLnBrk="1" latinLnBrk="0" hangingPunct="1">
              <a:lnSpc>
                <a:spcPct val="80000"/>
              </a:lnSpc>
              <a:spcBef>
                <a:spcPct val="0"/>
              </a:spcBef>
              <a:buNone/>
              <a:defRPr sz="4000" kern="1200">
                <a:solidFill>
                  <a:schemeClr val="accent1"/>
                </a:solidFill>
                <a:latin typeface="+mj-lt"/>
                <a:ea typeface="+mj-ea"/>
                <a:cs typeface="+mj-cs"/>
              </a:defRPr>
            </a:lvl1pPr>
          </a:lstStyle>
          <a:p>
            <a:r>
              <a:rPr lang="en-US" dirty="0"/>
              <a:t>Checkpoint Answers</a:t>
            </a:r>
          </a:p>
          <a:p>
            <a:endParaRPr lang="en-US" dirty="0"/>
          </a:p>
        </p:txBody>
      </p:sp>
      <p:pic>
        <p:nvPicPr>
          <p:cNvPr id="6" name="Picture 7" descr="bulb">
            <a:extLst>
              <a:ext uri="{FF2B5EF4-FFF2-40B4-BE49-F238E27FC236}">
                <a16:creationId xmlns:a16="http://schemas.microsoft.com/office/drawing/2014/main" id="{C990D86F-FAEB-8842-BD7F-98247CED80AC}"/>
              </a:ext>
            </a:extLst>
          </p:cNvPr>
          <p:cNvPicPr>
            <a:picLocks noChangeAspect="1" noChangeArrowheads="1"/>
          </p:cNvPicPr>
          <p:nvPr/>
        </p:nvPicPr>
        <p:blipFill>
          <a:blip r:embed="rId3"/>
          <a:srcRect/>
          <a:stretch>
            <a:fillRect/>
          </a:stretch>
        </p:blipFill>
        <p:spPr bwMode="auto">
          <a:xfrm>
            <a:off x="7576185" y="85140"/>
            <a:ext cx="762000" cy="838200"/>
          </a:xfrm>
          <a:prstGeom prst="rect">
            <a:avLst/>
          </a:prstGeom>
          <a:noFill/>
          <a:ln w="9525">
            <a:noFill/>
            <a:miter lim="800000"/>
            <a:headEnd/>
            <a:tailEnd/>
          </a:ln>
        </p:spPr>
      </p:pic>
    </p:spTree>
    <p:extLst>
      <p:ext uri="{BB962C8B-B14F-4D97-AF65-F5344CB8AC3E}">
        <p14:creationId xmlns:p14="http://schemas.microsoft.com/office/powerpoint/2010/main" val="34105579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876547">
                                            <p:txEl>
                                              <p:pRg st="0" end="0"/>
                                            </p:txEl>
                                          </p:spTgt>
                                        </p:tgtEl>
                                        <p:attrNameLst>
                                          <p:attrName>style.visibility</p:attrName>
                                        </p:attrNameLst>
                                      </p:cBhvr>
                                      <p:to>
                                        <p:strVal val="visible"/>
                                      </p:to>
                                    </p:set>
                                    <p:animEffect transition="in" filter="strips(downLeft)">
                                      <p:cBhvr>
                                        <p:cTn id="7" dur="500"/>
                                        <p:tgtEl>
                                          <p:spTgt spid="8765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876547">
                                            <p:txEl>
                                              <p:pRg st="1" end="1"/>
                                            </p:txEl>
                                          </p:spTgt>
                                        </p:tgtEl>
                                        <p:attrNameLst>
                                          <p:attrName>style.visibility</p:attrName>
                                        </p:attrNameLst>
                                      </p:cBhvr>
                                      <p:to>
                                        <p:strVal val="visible"/>
                                      </p:to>
                                    </p:set>
                                    <p:animEffect transition="in" filter="strips(downLeft)">
                                      <p:cBhvr>
                                        <p:cTn id="12" dur="500"/>
                                        <p:tgtEl>
                                          <p:spTgt spid="8765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876547">
                                            <p:txEl>
                                              <p:pRg st="3" end="3"/>
                                            </p:txEl>
                                          </p:spTgt>
                                        </p:tgtEl>
                                        <p:attrNameLst>
                                          <p:attrName>style.visibility</p:attrName>
                                        </p:attrNameLst>
                                      </p:cBhvr>
                                      <p:to>
                                        <p:strVal val="visible"/>
                                      </p:to>
                                    </p:set>
                                    <p:animEffect transition="in" filter="strips(downLeft)">
                                      <p:cBhvr>
                                        <p:cTn id="17" dur="500"/>
                                        <p:tgtEl>
                                          <p:spTgt spid="87654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876547">
                                            <p:txEl>
                                              <p:pRg st="5" end="5"/>
                                            </p:txEl>
                                          </p:spTgt>
                                        </p:tgtEl>
                                        <p:attrNameLst>
                                          <p:attrName>style.visibility</p:attrName>
                                        </p:attrNameLst>
                                      </p:cBhvr>
                                      <p:to>
                                        <p:strVal val="visible"/>
                                      </p:to>
                                    </p:set>
                                    <p:animEffect transition="in" filter="strips(downLeft)">
                                      <p:cBhvr>
                                        <p:cTn id="22" dur="500"/>
                                        <p:tgtEl>
                                          <p:spTgt spid="876547">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nodeType="clickEffect">
                                  <p:stCondLst>
                                    <p:cond delay="0"/>
                                  </p:stCondLst>
                                  <p:childTnLst>
                                    <p:set>
                                      <p:cBhvr>
                                        <p:cTn id="26" dur="1" fill="hold">
                                          <p:stCondLst>
                                            <p:cond delay="0"/>
                                          </p:stCondLst>
                                        </p:cTn>
                                        <p:tgtEl>
                                          <p:spTgt spid="876547">
                                            <p:txEl>
                                              <p:pRg st="7" end="7"/>
                                            </p:txEl>
                                          </p:spTgt>
                                        </p:tgtEl>
                                        <p:attrNameLst>
                                          <p:attrName>style.visibility</p:attrName>
                                        </p:attrNameLst>
                                      </p:cBhvr>
                                      <p:to>
                                        <p:strVal val="visible"/>
                                      </p:to>
                                    </p:set>
                                    <p:animEffect transition="in" filter="strips(downLeft)">
                                      <p:cBhvr>
                                        <p:cTn id="27" dur="500"/>
                                        <p:tgtEl>
                                          <p:spTgt spid="876547">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nodeType="clickEffect">
                                  <p:stCondLst>
                                    <p:cond delay="0"/>
                                  </p:stCondLst>
                                  <p:childTnLst>
                                    <p:set>
                                      <p:cBhvr>
                                        <p:cTn id="31" dur="1" fill="hold">
                                          <p:stCondLst>
                                            <p:cond delay="0"/>
                                          </p:stCondLst>
                                        </p:cTn>
                                        <p:tgtEl>
                                          <p:spTgt spid="876547">
                                            <p:txEl>
                                              <p:pRg st="9" end="9"/>
                                            </p:txEl>
                                          </p:spTgt>
                                        </p:tgtEl>
                                        <p:attrNameLst>
                                          <p:attrName>style.visibility</p:attrName>
                                        </p:attrNameLst>
                                      </p:cBhvr>
                                      <p:to>
                                        <p:strVal val="visible"/>
                                      </p:to>
                                    </p:set>
                                    <p:animEffect transition="in" filter="strips(downLeft)">
                                      <p:cBhvr>
                                        <p:cTn id="32" dur="500"/>
                                        <p:tgtEl>
                                          <p:spTgt spid="87654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B547DF7E-67D0-4AE2-B046-DD9C02593955}" type="slidenum">
              <a:rPr lang="en-US"/>
              <a:pPr algn="r" eaLnBrk="0" hangingPunct="0">
                <a:spcBef>
                  <a:spcPct val="0"/>
                </a:spcBef>
                <a:buClrTx/>
              </a:pPr>
              <a:t>14</a:t>
            </a:fld>
            <a:endParaRPr lang="en-US"/>
          </a:p>
        </p:txBody>
      </p:sp>
      <p:sp>
        <p:nvSpPr>
          <p:cNvPr id="16387" name="Rectangle 2"/>
          <p:cNvSpPr>
            <a:spLocks noGrp="1" noChangeArrowheads="1"/>
          </p:cNvSpPr>
          <p:nvPr>
            <p:ph type="title" idx="4294967295"/>
          </p:nvPr>
        </p:nvSpPr>
        <p:spPr/>
        <p:txBody>
          <a:bodyPr/>
          <a:lstStyle/>
          <a:p>
            <a:pPr eaLnBrk="1" hangingPunct="1"/>
            <a:r>
              <a:rPr lang="en-US"/>
              <a:t>Questions and Comments</a:t>
            </a:r>
          </a:p>
        </p:txBody>
      </p:sp>
      <p:sp>
        <p:nvSpPr>
          <p:cNvPr id="5" name="Rectangle 4"/>
          <p:cNvSpPr txBox="1">
            <a:spLocks noChangeArrowheads="1"/>
          </p:cNvSpPr>
          <p:nvPr/>
        </p:nvSpPr>
        <p:spPr>
          <a:xfrm>
            <a:off x="1685926" y="1295400"/>
            <a:ext cx="4410075" cy="5334000"/>
          </a:xfrm>
          <a:prstGeom prst="rect">
            <a:avLst/>
          </a:prstGeom>
        </p:spPr>
        <p:txBody>
          <a:bodyPr/>
          <a:lstStyle/>
          <a:p>
            <a:pPr marL="274638" indent="-274638" eaLnBrk="0" hangingPunct="0">
              <a:buClr>
                <a:schemeClr val="tx1"/>
              </a:buClr>
              <a:buFontTx/>
              <a:buChar char="•"/>
              <a:defRPr/>
            </a:pPr>
            <a:r>
              <a:rPr lang="en-US" sz="2200" kern="0">
                <a:solidFill>
                  <a:srgbClr val="000000"/>
                </a:solidFill>
              </a:rPr>
              <a:t>What questions or comments </a:t>
            </a:r>
            <a:br>
              <a:rPr lang="en-US" sz="2200" kern="0">
                <a:solidFill>
                  <a:srgbClr val="000000"/>
                </a:solidFill>
              </a:rPr>
            </a:br>
            <a:r>
              <a:rPr lang="en-US" sz="2200" kern="0">
                <a:solidFill>
                  <a:srgbClr val="000000"/>
                </a:solidFill>
              </a:rPr>
              <a:t>do you have?</a:t>
            </a:r>
          </a:p>
        </p:txBody>
      </p:sp>
      <p:pic>
        <p:nvPicPr>
          <p:cNvPr id="6" name="Picture 5">
            <a:extLst>
              <a:ext uri="{FF2B5EF4-FFF2-40B4-BE49-F238E27FC236}">
                <a16:creationId xmlns:a16="http://schemas.microsoft.com/office/drawing/2014/main" id="{5FFE83E7-B559-E84D-846D-0CAC6FFD6FA0}"/>
              </a:ext>
            </a:extLst>
          </p:cNvPr>
          <p:cNvPicPr>
            <a:picLocks noChangeAspect="1"/>
          </p:cNvPicPr>
          <p:nvPr/>
        </p:nvPicPr>
        <p:blipFill>
          <a:blip r:embed="rId3"/>
          <a:stretch>
            <a:fillRect/>
          </a:stretch>
        </p:blipFill>
        <p:spPr>
          <a:xfrm>
            <a:off x="4760496" y="2054870"/>
            <a:ext cx="6983295" cy="3963020"/>
          </a:xfrm>
          <a:prstGeom prst="rect">
            <a:avLst/>
          </a:prstGeom>
        </p:spPr>
      </p:pic>
    </p:spTree>
    <p:extLst>
      <p:ext uri="{BB962C8B-B14F-4D97-AF65-F5344CB8AC3E}">
        <p14:creationId xmlns:p14="http://schemas.microsoft.com/office/powerpoint/2010/main" val="178541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238A0BF7-FA3E-4FDE-98A8-0E425ADEDFEF}" type="slidenum">
              <a:rPr lang="en-US"/>
              <a:pPr algn="r" eaLnBrk="0" hangingPunct="0">
                <a:spcBef>
                  <a:spcPct val="0"/>
                </a:spcBef>
                <a:buClrTx/>
              </a:pPr>
              <a:t>2</a:t>
            </a:fld>
            <a:endParaRPr lang="en-US"/>
          </a:p>
        </p:txBody>
      </p:sp>
      <p:sp>
        <p:nvSpPr>
          <p:cNvPr id="4099" name="Rectangle 2"/>
          <p:cNvSpPr>
            <a:spLocks noGrp="1" noChangeArrowheads="1"/>
          </p:cNvSpPr>
          <p:nvPr>
            <p:ph type="title" idx="4294967295"/>
          </p:nvPr>
        </p:nvSpPr>
        <p:spPr/>
        <p:txBody>
          <a:bodyPr/>
          <a:lstStyle/>
          <a:p>
            <a:pPr eaLnBrk="1" hangingPunct="1"/>
            <a:r>
              <a:rPr lang="en-US"/>
              <a:t>Module Objectives</a:t>
            </a:r>
          </a:p>
        </p:txBody>
      </p:sp>
      <p:sp>
        <p:nvSpPr>
          <p:cNvPr id="4100" name="Rectangle 3"/>
          <p:cNvSpPr>
            <a:spLocks noGrp="1" noChangeArrowheads="1"/>
          </p:cNvSpPr>
          <p:nvPr>
            <p:ph type="body" idx="4294967295"/>
          </p:nvPr>
        </p:nvSpPr>
        <p:spPr>
          <a:xfrm>
            <a:off x="408661" y="1219200"/>
            <a:ext cx="7608216" cy="5334000"/>
          </a:xfrm>
        </p:spPr>
        <p:txBody>
          <a:bodyPr vert="horz" lIns="90488" tIns="44450" rIns="90488" bIns="44450" rtlCol="0">
            <a:noAutofit/>
          </a:bodyPr>
          <a:lstStyle/>
          <a:p>
            <a:pPr marL="342900" indent="-342900" eaLnBrk="1" hangingPunct="1">
              <a:buFont typeface="Arial" panose="020B0604020202020204" pitchFamily="34" charset="0"/>
              <a:buChar char="•"/>
            </a:pPr>
            <a:r>
              <a:rPr lang="en-US" sz="2400" dirty="0">
                <a:latin typeface="+mn-lt"/>
                <a:cs typeface="Arial" panose="020B0604020202020204" pitchFamily="34" charset="0"/>
              </a:rPr>
              <a:t>At the end of this module, participants will be able to:</a:t>
            </a:r>
          </a:p>
          <a:p>
            <a:pPr marL="800100" lvl="1" indent="-342900" eaLnBrk="1" hangingPunct="1">
              <a:buFont typeface="Arial" panose="020B0604020202020204" pitchFamily="34" charset="0"/>
              <a:buChar char="•"/>
            </a:pPr>
            <a:r>
              <a:rPr lang="en-US" sz="2400" dirty="0">
                <a:cs typeface="Arial" panose="020B0604020202020204" pitchFamily="34" charset="0"/>
              </a:rPr>
              <a:t>Describe the OOP principle of Encapsulation.</a:t>
            </a:r>
          </a:p>
          <a:p>
            <a:pPr marL="800100" lvl="1" indent="-342900" eaLnBrk="1" hangingPunct="1">
              <a:buFont typeface="Arial" panose="020B0604020202020204" pitchFamily="34" charset="0"/>
              <a:buChar char="•"/>
            </a:pPr>
            <a:r>
              <a:rPr lang="en-US" sz="2400" dirty="0">
                <a:cs typeface="Arial" panose="020B0604020202020204" pitchFamily="34" charset="0"/>
              </a:rPr>
              <a:t>Explain the use of access modifiers in support of encapsulation.</a:t>
            </a:r>
          </a:p>
          <a:p>
            <a:pPr marL="800100" lvl="1" indent="-342900" eaLnBrk="1" hangingPunct="1">
              <a:buFont typeface="Arial" panose="020B0604020202020204" pitchFamily="34" charset="0"/>
              <a:buChar char="•"/>
            </a:pPr>
            <a:r>
              <a:rPr lang="en-US" sz="2400" dirty="0">
                <a:cs typeface="Arial" panose="020B0604020202020204" pitchFamily="34" charset="0"/>
              </a:rPr>
              <a:t>Demonstrate common class design considerations supporting encapsulation.</a:t>
            </a:r>
          </a:p>
          <a:p>
            <a:pPr marL="342900" indent="-342900" eaLnBrk="1" hangingPunct="1">
              <a:buFont typeface="Arial" panose="020B0604020202020204" pitchFamily="34" charset="0"/>
              <a:buChar char="•"/>
            </a:pPr>
            <a:endParaRPr lang="en-US" sz="2400" dirty="0">
              <a:latin typeface="+mn-lt"/>
              <a:cs typeface="Arial" panose="020B0604020202020204" pitchFamily="34" charset="0"/>
            </a:endParaRPr>
          </a:p>
          <a:p>
            <a:pPr marL="342900" indent="-342900" eaLnBrk="1" hangingPunct="1">
              <a:buFont typeface="Arial" panose="020B0604020202020204" pitchFamily="34" charset="0"/>
              <a:buChar char="•"/>
            </a:pPr>
            <a:endParaRPr lang="en-US" sz="2400" dirty="0">
              <a:latin typeface="+mn-lt"/>
              <a:cs typeface="Arial" panose="020B0604020202020204" pitchFamily="34" charset="0"/>
            </a:endParaRPr>
          </a:p>
        </p:txBody>
      </p:sp>
      <p:pic>
        <p:nvPicPr>
          <p:cNvPr id="6" name="Picture 5">
            <a:extLst>
              <a:ext uri="{FF2B5EF4-FFF2-40B4-BE49-F238E27FC236}">
                <a16:creationId xmlns:a16="http://schemas.microsoft.com/office/drawing/2014/main" id="{4D6F03AB-CFC8-1F41-A189-526504C02B8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16876" y="895350"/>
            <a:ext cx="3840057" cy="4743450"/>
          </a:xfrm>
          <a:prstGeom prst="rect">
            <a:avLst/>
          </a:prstGeom>
        </p:spPr>
      </p:pic>
    </p:spTree>
    <p:extLst>
      <p:ext uri="{BB962C8B-B14F-4D97-AF65-F5344CB8AC3E}">
        <p14:creationId xmlns:p14="http://schemas.microsoft.com/office/powerpoint/2010/main" val="370229415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7CB8DB28-94DA-4A70-938F-62BC17D8DEF4}" type="slidenum">
              <a:rPr lang="en-US"/>
              <a:pPr algn="r" eaLnBrk="0" hangingPunct="0">
                <a:spcBef>
                  <a:spcPct val="0"/>
                </a:spcBef>
                <a:buClrTx/>
              </a:pPr>
              <a:t>3</a:t>
            </a:fld>
            <a:endParaRPr lang="en-US"/>
          </a:p>
        </p:txBody>
      </p:sp>
      <p:sp>
        <p:nvSpPr>
          <p:cNvPr id="5123" name="Rectangle 2"/>
          <p:cNvSpPr>
            <a:spLocks noGrp="1" noChangeArrowheads="1"/>
          </p:cNvSpPr>
          <p:nvPr>
            <p:ph type="title" idx="4294967295"/>
          </p:nvPr>
        </p:nvSpPr>
        <p:spPr>
          <a:xfrm>
            <a:off x="2162176" y="31751"/>
            <a:ext cx="8143875" cy="1095375"/>
          </a:xfrm>
        </p:spPr>
        <p:txBody>
          <a:bodyPr/>
          <a:lstStyle/>
          <a:p>
            <a:pPr eaLnBrk="1" hangingPunct="1"/>
            <a:br>
              <a:rPr lang="en-US"/>
            </a:br>
            <a:r>
              <a:rPr lang="en-US"/>
              <a:t>Defining Encapsulation</a:t>
            </a:r>
          </a:p>
        </p:txBody>
      </p:sp>
      <p:sp>
        <p:nvSpPr>
          <p:cNvPr id="802819" name="Rectangle 3"/>
          <p:cNvSpPr>
            <a:spLocks noChangeArrowheads="1"/>
          </p:cNvSpPr>
          <p:nvPr/>
        </p:nvSpPr>
        <p:spPr bwMode="auto">
          <a:xfrm>
            <a:off x="377687" y="1447800"/>
            <a:ext cx="9960113" cy="4038600"/>
          </a:xfrm>
          <a:prstGeom prst="rect">
            <a:avLst/>
          </a:prstGeom>
          <a:noFill/>
          <a:ln w="12700">
            <a:noFill/>
            <a:miter lim="800000"/>
            <a:headEnd/>
            <a:tailEnd/>
          </a:ln>
        </p:spPr>
        <p:txBody>
          <a:bodyPr lIns="90488" tIns="44450" rIns="90488" bIns="44450"/>
          <a:lstStyle/>
          <a:p>
            <a:pPr marL="342900" indent="-342900">
              <a:lnSpc>
                <a:spcPct val="150000"/>
              </a:lnSpc>
              <a:spcBef>
                <a:spcPct val="25000"/>
              </a:spcBef>
              <a:buClr>
                <a:schemeClr val="tx1"/>
              </a:buClr>
              <a:buFontTx/>
              <a:buChar char="•"/>
            </a:pPr>
            <a:r>
              <a:rPr lang="en-US" sz="2200" dirty="0"/>
              <a:t>Encapsulation is the binding and hiding of data – implementing it as a single entity (a class) and wrapping it with an exposed interface.</a:t>
            </a:r>
          </a:p>
          <a:p>
            <a:pPr marL="342900" indent="-342900">
              <a:lnSpc>
                <a:spcPct val="150000"/>
              </a:lnSpc>
              <a:spcBef>
                <a:spcPct val="25000"/>
              </a:spcBef>
              <a:buClr>
                <a:schemeClr val="tx1"/>
              </a:buClr>
              <a:buFontTx/>
              <a:buChar char="•"/>
            </a:pPr>
            <a:r>
              <a:rPr lang="en-US" sz="2200" dirty="0"/>
              <a:t>Other entities and objects know an instance of a class through its exposed interface, and are not concerned with its implementation.</a:t>
            </a:r>
          </a:p>
          <a:p>
            <a:pPr marL="342900" indent="-342900">
              <a:lnSpc>
                <a:spcPct val="150000"/>
              </a:lnSpc>
              <a:spcBef>
                <a:spcPct val="25000"/>
              </a:spcBef>
              <a:buClr>
                <a:schemeClr val="tx1"/>
              </a:buClr>
              <a:buFontTx/>
              <a:buChar char="•"/>
            </a:pPr>
            <a:r>
              <a:rPr lang="en-US" sz="2200" dirty="0"/>
              <a:t>Encapsulation reduces the complexity of a system by separating the concerns of an object’s interface from its implementation.</a:t>
            </a:r>
          </a:p>
        </p:txBody>
      </p:sp>
    </p:spTree>
    <p:extLst>
      <p:ext uri="{BB962C8B-B14F-4D97-AF65-F5344CB8AC3E}">
        <p14:creationId xmlns:p14="http://schemas.microsoft.com/office/powerpoint/2010/main" val="535983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802819">
                                            <p:txEl>
                                              <p:pRg st="0" end="0"/>
                                            </p:txEl>
                                          </p:spTgt>
                                        </p:tgtEl>
                                        <p:attrNameLst>
                                          <p:attrName>style.visibility</p:attrName>
                                        </p:attrNameLst>
                                      </p:cBhvr>
                                      <p:to>
                                        <p:strVal val="visible"/>
                                      </p:to>
                                    </p:set>
                                    <p:animEffect transition="in" filter="strips(downLeft)">
                                      <p:cBhvr>
                                        <p:cTn id="7" dur="500"/>
                                        <p:tgtEl>
                                          <p:spTgt spid="8028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802819">
                                            <p:txEl>
                                              <p:pRg st="1" end="1"/>
                                            </p:txEl>
                                          </p:spTgt>
                                        </p:tgtEl>
                                        <p:attrNameLst>
                                          <p:attrName>style.visibility</p:attrName>
                                        </p:attrNameLst>
                                      </p:cBhvr>
                                      <p:to>
                                        <p:strVal val="visible"/>
                                      </p:to>
                                    </p:set>
                                    <p:animEffect transition="in" filter="strips(downLeft)">
                                      <p:cBhvr>
                                        <p:cTn id="12" dur="500"/>
                                        <p:tgtEl>
                                          <p:spTgt spid="8028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802819">
                                            <p:txEl>
                                              <p:pRg st="2" end="2"/>
                                            </p:txEl>
                                          </p:spTgt>
                                        </p:tgtEl>
                                        <p:attrNameLst>
                                          <p:attrName>style.visibility</p:attrName>
                                        </p:attrNameLst>
                                      </p:cBhvr>
                                      <p:to>
                                        <p:strVal val="visible"/>
                                      </p:to>
                                    </p:set>
                                    <p:animEffect transition="in" filter="strips(downLeft)">
                                      <p:cBhvr>
                                        <p:cTn id="17" dur="500"/>
                                        <p:tgtEl>
                                          <p:spTgt spid="8028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BC519A14-440D-4981-BF8A-3E912BE6A893}" type="slidenum">
              <a:rPr lang="en-US"/>
              <a:pPr algn="r" eaLnBrk="0" hangingPunct="0">
                <a:spcBef>
                  <a:spcPct val="0"/>
                </a:spcBef>
                <a:buClrTx/>
              </a:pPr>
              <a:t>4</a:t>
            </a:fld>
            <a:endParaRPr lang="en-US"/>
          </a:p>
        </p:txBody>
      </p:sp>
      <p:sp>
        <p:nvSpPr>
          <p:cNvPr id="6147" name="Rectangle 2"/>
          <p:cNvSpPr>
            <a:spLocks noGrp="1" noChangeArrowheads="1"/>
          </p:cNvSpPr>
          <p:nvPr>
            <p:ph type="title" idx="4294967295"/>
          </p:nvPr>
        </p:nvSpPr>
        <p:spPr/>
        <p:txBody>
          <a:bodyPr/>
          <a:lstStyle/>
          <a:p>
            <a:pPr eaLnBrk="1" hangingPunct="1"/>
            <a:r>
              <a:rPr lang="en-US"/>
              <a:t>Access Control</a:t>
            </a:r>
          </a:p>
        </p:txBody>
      </p:sp>
      <p:sp>
        <p:nvSpPr>
          <p:cNvPr id="806915" name="Rectangle 3"/>
          <p:cNvSpPr>
            <a:spLocks noGrp="1" noChangeArrowheads="1"/>
          </p:cNvSpPr>
          <p:nvPr>
            <p:ph type="body" idx="4294967295"/>
          </p:nvPr>
        </p:nvSpPr>
        <p:spPr>
          <a:xfrm>
            <a:off x="436880" y="1113183"/>
            <a:ext cx="9939572" cy="4938825"/>
          </a:xfrm>
        </p:spPr>
        <p:txBody>
          <a:bodyPr vert="horz" lIns="90488" tIns="44450" rIns="90488" bIns="44450" rtlCol="0">
            <a:noAutofit/>
          </a:bodyPr>
          <a:lstStyle/>
          <a:p>
            <a:pPr marL="342900" indent="-342900" eaLnBrk="1" hangingPunct="1">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An encapsulated class should not expose details of its implementation to other objects.</a:t>
            </a:r>
          </a:p>
          <a:p>
            <a:pPr marL="342900" indent="-342900" eaLnBrk="1" hangingPunct="1">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An outside object should not need to know about details of an object’s implementation in order to send messages to the object.</a:t>
            </a:r>
          </a:p>
          <a:p>
            <a:pPr marL="342900" indent="-342900" eaLnBrk="1" hangingPunct="1">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These public interfaces must make sure that modifications made to an object’s state adheres to the intended design of that object’s class.</a:t>
            </a:r>
          </a:p>
        </p:txBody>
      </p:sp>
    </p:spTree>
    <p:extLst>
      <p:ext uri="{BB962C8B-B14F-4D97-AF65-F5344CB8AC3E}">
        <p14:creationId xmlns:p14="http://schemas.microsoft.com/office/powerpoint/2010/main" val="24844183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806915">
                                            <p:txEl>
                                              <p:pRg st="0" end="0"/>
                                            </p:txEl>
                                          </p:spTgt>
                                        </p:tgtEl>
                                        <p:attrNameLst>
                                          <p:attrName>style.visibility</p:attrName>
                                        </p:attrNameLst>
                                      </p:cBhvr>
                                      <p:to>
                                        <p:strVal val="visible"/>
                                      </p:to>
                                    </p:set>
                                    <p:animEffect transition="in" filter="strips(downLeft)">
                                      <p:cBhvr>
                                        <p:cTn id="7" dur="500"/>
                                        <p:tgtEl>
                                          <p:spTgt spid="8069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806915">
                                            <p:txEl>
                                              <p:pRg st="1" end="1"/>
                                            </p:txEl>
                                          </p:spTgt>
                                        </p:tgtEl>
                                        <p:attrNameLst>
                                          <p:attrName>style.visibility</p:attrName>
                                        </p:attrNameLst>
                                      </p:cBhvr>
                                      <p:to>
                                        <p:strVal val="visible"/>
                                      </p:to>
                                    </p:set>
                                    <p:animEffect transition="in" filter="strips(downLeft)">
                                      <p:cBhvr>
                                        <p:cTn id="12" dur="500"/>
                                        <p:tgtEl>
                                          <p:spTgt spid="8069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806915">
                                            <p:txEl>
                                              <p:pRg st="2" end="2"/>
                                            </p:txEl>
                                          </p:spTgt>
                                        </p:tgtEl>
                                        <p:attrNameLst>
                                          <p:attrName>style.visibility</p:attrName>
                                        </p:attrNameLst>
                                      </p:cBhvr>
                                      <p:to>
                                        <p:strVal val="visible"/>
                                      </p:to>
                                    </p:set>
                                    <p:animEffect transition="in" filter="strips(downLeft)">
                                      <p:cBhvr>
                                        <p:cTn id="17" dur="500"/>
                                        <p:tgtEl>
                                          <p:spTgt spid="8069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4"/>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AB1E40C3-57DC-4C48-BB89-615505794E4B}" type="slidenum">
              <a:rPr lang="en-US"/>
              <a:pPr algn="r" eaLnBrk="0" hangingPunct="0">
                <a:spcBef>
                  <a:spcPct val="0"/>
                </a:spcBef>
                <a:buClrTx/>
              </a:pPr>
              <a:t>5</a:t>
            </a:fld>
            <a:endParaRPr lang="en-US"/>
          </a:p>
        </p:txBody>
      </p:sp>
      <p:sp>
        <p:nvSpPr>
          <p:cNvPr id="7171" name="Rectangle 2"/>
          <p:cNvSpPr>
            <a:spLocks noGrp="1" noChangeArrowheads="1"/>
          </p:cNvSpPr>
          <p:nvPr>
            <p:ph type="title" idx="4294967295"/>
          </p:nvPr>
        </p:nvSpPr>
        <p:spPr>
          <a:xfrm>
            <a:off x="270436" y="-52036"/>
            <a:ext cx="7608216" cy="996280"/>
          </a:xfrm>
        </p:spPr>
        <p:txBody>
          <a:bodyPr/>
          <a:lstStyle/>
          <a:p>
            <a:pPr eaLnBrk="1" hangingPunct="1"/>
            <a:br>
              <a:rPr lang="en-US" dirty="0"/>
            </a:br>
            <a:r>
              <a:rPr lang="en-US" dirty="0"/>
              <a:t>Access Modifiers</a:t>
            </a:r>
          </a:p>
        </p:txBody>
      </p:sp>
      <p:graphicFrame>
        <p:nvGraphicFramePr>
          <p:cNvPr id="848899" name="Group 3"/>
          <p:cNvGraphicFramePr>
            <a:graphicFrameLocks noGrp="1"/>
          </p:cNvGraphicFramePr>
          <p:nvPr>
            <p:ph sz="half" idx="4294967295"/>
            <p:extLst>
              <p:ext uri="{D42A27DB-BD31-4B8C-83A1-F6EECF244321}">
                <p14:modId xmlns:p14="http://schemas.microsoft.com/office/powerpoint/2010/main" val="3201793077"/>
              </p:ext>
            </p:extLst>
          </p:nvPr>
        </p:nvGraphicFramePr>
        <p:xfrm>
          <a:off x="620712" y="3658843"/>
          <a:ext cx="7877175" cy="2619373"/>
        </p:xfrm>
        <a:graphic>
          <a:graphicData uri="http://schemas.openxmlformats.org/drawingml/2006/table">
            <a:tbl>
              <a:tblPr/>
              <a:tblGrid>
                <a:gridCol w="1656393">
                  <a:extLst>
                    <a:ext uri="{9D8B030D-6E8A-4147-A177-3AD203B41FA5}">
                      <a16:colId xmlns:a16="http://schemas.microsoft.com/office/drawing/2014/main" val="20000"/>
                    </a:ext>
                  </a:extLst>
                </a:gridCol>
                <a:gridCol w="6220782">
                  <a:extLst>
                    <a:ext uri="{9D8B030D-6E8A-4147-A177-3AD203B41FA5}">
                      <a16:colId xmlns:a16="http://schemas.microsoft.com/office/drawing/2014/main" val="20001"/>
                    </a:ext>
                  </a:extLst>
                </a:gridCol>
              </a:tblGrid>
              <a:tr h="4736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bg1"/>
                          </a:solidFill>
                          <a:latin typeface="+mn-lt"/>
                          <a:ea typeface="+mn-ea"/>
                          <a:cs typeface="+mn-cs"/>
                        </a:rPr>
                        <a:t>Modifier</a:t>
                      </a:r>
                    </a:p>
                  </a:txBody>
                  <a:tcPr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bg1"/>
                          </a:solidFill>
                          <a:latin typeface="+mn-lt"/>
                          <a:ea typeface="+mn-ea"/>
                          <a:cs typeface="+mn-cs"/>
                        </a:rPr>
                        <a:t>Description</a:t>
                      </a:r>
                    </a:p>
                  </a:txBody>
                  <a:tcPr anchor="ct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5554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(no modifier)</a:t>
                      </a:r>
                    </a:p>
                  </a:txBody>
                  <a:tcPr anchor="ctr" horzOverflow="overflow">
                    <a:lnL w="28575"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Member is accessible within its package only </a:t>
                      </a:r>
                    </a:p>
                  </a:txBody>
                  <a:tcPr anchor="ctr" horzOverflow="overflow">
                    <a:lnL w="12700"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1"/>
                  </a:ext>
                </a:extLst>
              </a:tr>
              <a:tr h="5480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public</a:t>
                      </a:r>
                    </a:p>
                  </a:txBody>
                  <a:tcPr anchor="ctr" horzOverflow="overflow">
                    <a:lnL w="28575"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Member is accessible from any class of any package </a:t>
                      </a:r>
                    </a:p>
                  </a:txBody>
                  <a:tcPr anchor="ctr" horzOverflow="overflow">
                    <a:lnL w="12700"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2"/>
                  </a:ext>
                </a:extLst>
              </a:tr>
              <a:tr h="5470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protected</a:t>
                      </a:r>
                    </a:p>
                  </a:txBody>
                  <a:tcPr anchor="ctr" horzOverflow="overflow">
                    <a:lnL w="28575"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Member is accessible in its class package and by its subclasses </a:t>
                      </a:r>
                    </a:p>
                  </a:txBody>
                  <a:tcPr anchor="ctr" horzOverflow="overflow">
                    <a:lnL w="12700"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3"/>
                  </a:ext>
                </a:extLst>
              </a:tr>
              <a:tr h="4951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a:solidFill>
                            <a:schemeClr val="dk1"/>
                          </a:solidFill>
                          <a:latin typeface="+mn-lt"/>
                          <a:ea typeface="+mn-ea"/>
                          <a:cs typeface="+mn-cs"/>
                        </a:rPr>
                        <a:t>private</a:t>
                      </a:r>
                    </a:p>
                  </a:txBody>
                  <a:tcPr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Member is accessible only from its class </a:t>
                      </a:r>
                    </a:p>
                  </a:txBody>
                  <a:tcPr anchor="ct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4"/>
                  </a:ext>
                </a:extLst>
              </a:tr>
            </a:tbl>
          </a:graphicData>
        </a:graphic>
      </p:graphicFrame>
      <p:sp>
        <p:nvSpPr>
          <p:cNvPr id="848919" name="Rectangle 23"/>
          <p:cNvSpPr>
            <a:spLocks noChangeArrowheads="1"/>
          </p:cNvSpPr>
          <p:nvPr/>
        </p:nvSpPr>
        <p:spPr bwMode="auto">
          <a:xfrm>
            <a:off x="0" y="1096617"/>
            <a:ext cx="8458200" cy="5181600"/>
          </a:xfrm>
          <a:prstGeom prst="rect">
            <a:avLst/>
          </a:prstGeom>
          <a:noFill/>
          <a:ln w="12700">
            <a:noFill/>
            <a:miter lim="800000"/>
            <a:headEnd/>
            <a:tailEnd/>
          </a:ln>
        </p:spPr>
        <p:txBody>
          <a:bodyPr lIns="90488" tIns="44450" rIns="90488" bIns="44450"/>
          <a:lstStyle/>
          <a:p>
            <a:pPr marL="457200" indent="-457200">
              <a:lnSpc>
                <a:spcPct val="114000"/>
              </a:lnSpc>
              <a:buClr>
                <a:schemeClr val="tx1"/>
              </a:buClr>
              <a:buFont typeface="Arial" charset="0"/>
              <a:buAutoNum type="arabicPeriod"/>
            </a:pPr>
            <a:r>
              <a:rPr lang="en-US" sz="2000" b="1" dirty="0"/>
              <a:t>Class Access</a:t>
            </a:r>
            <a:r>
              <a:rPr lang="en-US" sz="2000" dirty="0"/>
              <a:t> modifiers – describes how a class can be accessed</a:t>
            </a:r>
          </a:p>
          <a:p>
            <a:pPr marL="457200" indent="-457200">
              <a:lnSpc>
                <a:spcPct val="114000"/>
              </a:lnSpc>
              <a:buClr>
                <a:schemeClr val="tx1"/>
              </a:buClr>
              <a:buFont typeface="Arial" charset="0"/>
              <a:buAutoNum type="arabicPeriod"/>
            </a:pPr>
            <a:endParaRPr lang="en-US" sz="2200" b="1" i="1" dirty="0"/>
          </a:p>
          <a:p>
            <a:pPr marL="457200" indent="-457200">
              <a:lnSpc>
                <a:spcPct val="114000"/>
              </a:lnSpc>
              <a:buClr>
                <a:schemeClr val="tx1"/>
              </a:buClr>
              <a:buFont typeface="Arial" charset="0"/>
              <a:buAutoNum type="arabicPeriod"/>
            </a:pPr>
            <a:endParaRPr lang="en-US" sz="2200" b="1" i="1" dirty="0"/>
          </a:p>
          <a:p>
            <a:pPr marL="457200" indent="-457200">
              <a:lnSpc>
                <a:spcPct val="114000"/>
              </a:lnSpc>
              <a:buClr>
                <a:schemeClr val="tx1"/>
              </a:buClr>
              <a:buFont typeface="Arial" charset="0"/>
              <a:buAutoNum type="arabicPeriod"/>
            </a:pPr>
            <a:endParaRPr lang="en-US" sz="2200" b="1" i="1" dirty="0"/>
          </a:p>
          <a:p>
            <a:pPr marL="457200" indent="-457200">
              <a:lnSpc>
                <a:spcPct val="114000"/>
              </a:lnSpc>
              <a:buClr>
                <a:schemeClr val="tx1"/>
              </a:buClr>
              <a:buFont typeface="Arial" charset="0"/>
              <a:buAutoNum type="arabicPeriod"/>
            </a:pPr>
            <a:endParaRPr lang="en-US" sz="2000" b="1" dirty="0"/>
          </a:p>
          <a:p>
            <a:pPr marL="457200" indent="-457200">
              <a:lnSpc>
                <a:spcPct val="114000"/>
              </a:lnSpc>
              <a:buClr>
                <a:schemeClr val="tx1"/>
              </a:buClr>
              <a:buFont typeface="Arial" charset="0"/>
              <a:buAutoNum type="arabicPeriod"/>
            </a:pPr>
            <a:r>
              <a:rPr lang="en-US" sz="2000" b="1" dirty="0"/>
              <a:t>Member Access</a:t>
            </a:r>
            <a:r>
              <a:rPr lang="en-US" sz="2000" dirty="0"/>
              <a:t> modifiers – describes how a member can be accessed</a:t>
            </a:r>
          </a:p>
          <a:p>
            <a:pPr marL="457200" indent="-457200">
              <a:lnSpc>
                <a:spcPct val="114000"/>
              </a:lnSpc>
              <a:buClr>
                <a:schemeClr val="tx1"/>
              </a:buClr>
              <a:buFont typeface="Arial" charset="0"/>
              <a:buAutoNum type="arabicPeriod"/>
            </a:pPr>
            <a:endParaRPr lang="en-US" sz="2200" dirty="0"/>
          </a:p>
        </p:txBody>
      </p:sp>
      <p:graphicFrame>
        <p:nvGraphicFramePr>
          <p:cNvPr id="6" name="Table 5"/>
          <p:cNvGraphicFramePr>
            <a:graphicFrameLocks noGrp="1"/>
          </p:cNvGraphicFramePr>
          <p:nvPr>
            <p:extLst>
              <p:ext uri="{D42A27DB-BD31-4B8C-83A1-F6EECF244321}">
                <p14:modId xmlns:p14="http://schemas.microsoft.com/office/powerpoint/2010/main" val="2346906028"/>
              </p:ext>
            </p:extLst>
          </p:nvPr>
        </p:nvGraphicFramePr>
        <p:xfrm>
          <a:off x="581025" y="1510747"/>
          <a:ext cx="7877175" cy="1247664"/>
        </p:xfrm>
        <a:graphic>
          <a:graphicData uri="http://schemas.openxmlformats.org/drawingml/2006/table">
            <a:tbl>
              <a:tblPr firstRow="1" bandRow="1">
                <a:tableStyleId>{5C22544A-7EE6-4342-B048-85BDC9FD1C3A}</a:tableStyleId>
              </a:tblPr>
              <a:tblGrid>
                <a:gridCol w="1908163">
                  <a:extLst>
                    <a:ext uri="{9D8B030D-6E8A-4147-A177-3AD203B41FA5}">
                      <a16:colId xmlns:a16="http://schemas.microsoft.com/office/drawing/2014/main" val="20000"/>
                    </a:ext>
                  </a:extLst>
                </a:gridCol>
                <a:gridCol w="5969012">
                  <a:extLst>
                    <a:ext uri="{9D8B030D-6E8A-4147-A177-3AD203B41FA5}">
                      <a16:colId xmlns:a16="http://schemas.microsoft.com/office/drawing/2014/main" val="20001"/>
                    </a:ext>
                  </a:extLst>
                </a:gridCol>
              </a:tblGrid>
              <a:tr h="415888">
                <a:tc>
                  <a:txBody>
                    <a:bodyPr/>
                    <a:lstStyle/>
                    <a:p>
                      <a:pPr algn="ctr"/>
                      <a:r>
                        <a:rPr lang="en-US" sz="1600" dirty="0"/>
                        <a:t>Modifier</a:t>
                      </a:r>
                    </a:p>
                  </a:txBody>
                  <a:tcPr/>
                </a:tc>
                <a:tc>
                  <a:txBody>
                    <a:bodyPr/>
                    <a:lstStyle/>
                    <a:p>
                      <a:pPr algn="ctr"/>
                      <a:r>
                        <a:rPr lang="en-US" sz="1600" dirty="0"/>
                        <a:t>Description</a:t>
                      </a:r>
                    </a:p>
                  </a:txBody>
                  <a:tcPr/>
                </a:tc>
                <a:extLst>
                  <a:ext uri="{0D108BD9-81ED-4DB2-BD59-A6C34878D82A}">
                    <a16:rowId xmlns:a16="http://schemas.microsoft.com/office/drawing/2014/main" val="10000"/>
                  </a:ext>
                </a:extLst>
              </a:tr>
              <a:tr h="415888">
                <a:tc>
                  <a:txBody>
                    <a:bodyPr/>
                    <a:lstStyle/>
                    <a:p>
                      <a:r>
                        <a:rPr lang="en-US" sz="1600" dirty="0"/>
                        <a:t>(no modifier)</a:t>
                      </a:r>
                    </a:p>
                  </a:txBody>
                  <a:tcPr anchor="ctr">
                    <a:solidFill>
                      <a:schemeClr val="accent5">
                        <a:lumMod val="40000"/>
                        <a:lumOff val="60000"/>
                      </a:schemeClr>
                    </a:solidFill>
                  </a:tcPr>
                </a:tc>
                <a:tc>
                  <a:txBody>
                    <a:bodyPr/>
                    <a:lstStyle/>
                    <a:p>
                      <a:r>
                        <a:rPr lang="en-US" sz="1600" dirty="0"/>
                        <a:t>Class can only be accessed from same package</a:t>
                      </a:r>
                    </a:p>
                  </a:txBody>
                  <a:tcPr anchor="ctr">
                    <a:solidFill>
                      <a:schemeClr val="accent5">
                        <a:lumMod val="40000"/>
                        <a:lumOff val="60000"/>
                      </a:schemeClr>
                    </a:solidFill>
                  </a:tcPr>
                </a:tc>
                <a:extLst>
                  <a:ext uri="{0D108BD9-81ED-4DB2-BD59-A6C34878D82A}">
                    <a16:rowId xmlns:a16="http://schemas.microsoft.com/office/drawing/2014/main" val="10001"/>
                  </a:ext>
                </a:extLst>
              </a:tr>
              <a:tr h="415888">
                <a:tc>
                  <a:txBody>
                    <a:bodyPr/>
                    <a:lstStyle/>
                    <a:p>
                      <a:r>
                        <a:rPr lang="en-US" sz="1600" dirty="0"/>
                        <a:t>public </a:t>
                      </a:r>
                    </a:p>
                  </a:txBody>
                  <a:tcPr anchor="ctr">
                    <a:solidFill>
                      <a:schemeClr val="accent5">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Class can be accessed from anywhere</a:t>
                      </a:r>
                    </a:p>
                  </a:txBody>
                  <a:tcPr anchor="ctr">
                    <a:solidFill>
                      <a:schemeClr val="accent5">
                        <a:lumMod val="40000"/>
                        <a:lumOff val="6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2768212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848919">
                                            <p:txEl>
                                              <p:pRg st="0" end="0"/>
                                            </p:txEl>
                                          </p:spTgt>
                                        </p:tgtEl>
                                        <p:attrNameLst>
                                          <p:attrName>style.visibility</p:attrName>
                                        </p:attrNameLst>
                                      </p:cBhvr>
                                      <p:to>
                                        <p:strVal val="visible"/>
                                      </p:to>
                                    </p:set>
                                    <p:animEffect transition="in" filter="strips(downLeft)">
                                      <p:cBhvr>
                                        <p:cTn id="7" dur="500"/>
                                        <p:tgtEl>
                                          <p:spTgt spid="8489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848919">
                                            <p:txEl>
                                              <p:pRg st="5" end="5"/>
                                            </p:txEl>
                                          </p:spTgt>
                                        </p:tgtEl>
                                        <p:attrNameLst>
                                          <p:attrName>style.visibility</p:attrName>
                                        </p:attrNameLst>
                                      </p:cBhvr>
                                      <p:to>
                                        <p:strVal val="visible"/>
                                      </p:to>
                                    </p:set>
                                    <p:animEffect transition="in" filter="strips(downLeft)">
                                      <p:cBhvr>
                                        <p:cTn id="12" dur="500"/>
                                        <p:tgtEl>
                                          <p:spTgt spid="848919">
                                            <p:txEl>
                                              <p:pRg st="5" end="5"/>
                                            </p:txEl>
                                          </p:spTgt>
                                        </p:tgtEl>
                                      </p:cBhvr>
                                    </p:animEffect>
                                  </p:childTnLst>
                                </p:cTn>
                              </p:par>
                              <p:par>
                                <p:cTn id="13" presetID="23" presetClass="entr" presetSubtype="16" fill="hold" nodeType="withEffect">
                                  <p:stCondLst>
                                    <p:cond delay="0"/>
                                  </p:stCondLst>
                                  <p:childTnLst>
                                    <p:set>
                                      <p:cBhvr>
                                        <p:cTn id="14" dur="1" fill="hold">
                                          <p:stCondLst>
                                            <p:cond delay="0"/>
                                          </p:stCondLst>
                                        </p:cTn>
                                        <p:tgtEl>
                                          <p:spTgt spid="848899"/>
                                        </p:tgtEl>
                                        <p:attrNameLst>
                                          <p:attrName>style.visibility</p:attrName>
                                        </p:attrNameLst>
                                      </p:cBhvr>
                                      <p:to>
                                        <p:strVal val="visible"/>
                                      </p:to>
                                    </p:set>
                                    <p:anim calcmode="lin" valueType="num">
                                      <p:cBhvr>
                                        <p:cTn id="15" dur="500" fill="hold"/>
                                        <p:tgtEl>
                                          <p:spTgt spid="848899"/>
                                        </p:tgtEl>
                                        <p:attrNameLst>
                                          <p:attrName>ppt_w</p:attrName>
                                        </p:attrNameLst>
                                      </p:cBhvr>
                                      <p:tavLst>
                                        <p:tav tm="0">
                                          <p:val>
                                            <p:fltVal val="0"/>
                                          </p:val>
                                        </p:tav>
                                        <p:tav tm="100000">
                                          <p:val>
                                            <p:strVal val="#ppt_w"/>
                                          </p:val>
                                        </p:tav>
                                      </p:tavLst>
                                    </p:anim>
                                    <p:anim calcmode="lin" valueType="num">
                                      <p:cBhvr>
                                        <p:cTn id="16" dur="500" fill="hold"/>
                                        <p:tgtEl>
                                          <p:spTgt spid="84889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2"/>
          <p:cNvSpPr txBox="1">
            <a:spLocks noGrp="1"/>
          </p:cNvSpPr>
          <p:nvPr/>
        </p:nvSpPr>
        <p:spPr bwMode="auto">
          <a:xfrm>
            <a:off x="9324631" y="6418807"/>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A6B24E5B-66B3-4941-85F6-6B1ABC360613}" type="slidenum">
              <a:rPr lang="en-US"/>
              <a:pPr algn="r" eaLnBrk="0" hangingPunct="0">
                <a:spcBef>
                  <a:spcPct val="0"/>
                </a:spcBef>
                <a:buClrTx/>
              </a:pPr>
              <a:t>6</a:t>
            </a:fld>
            <a:endParaRPr lang="en-US"/>
          </a:p>
        </p:txBody>
      </p:sp>
      <p:sp>
        <p:nvSpPr>
          <p:cNvPr id="8196" name="Oval 3"/>
          <p:cNvSpPr>
            <a:spLocks noChangeArrowheads="1"/>
          </p:cNvSpPr>
          <p:nvPr/>
        </p:nvSpPr>
        <p:spPr bwMode="auto">
          <a:xfrm>
            <a:off x="2696817" y="1930665"/>
            <a:ext cx="4951413" cy="2643391"/>
          </a:xfrm>
          <a:prstGeom prst="ellipse">
            <a:avLst/>
          </a:prstGeom>
          <a:solidFill>
            <a:srgbClr val="99CCFF">
              <a:alpha val="50195"/>
            </a:srgbClr>
          </a:solidFill>
          <a:ln w="9525" algn="ctr">
            <a:solidFill>
              <a:schemeClr val="tx2"/>
            </a:solidFill>
            <a:round/>
            <a:headEnd/>
            <a:tailEnd/>
          </a:ln>
        </p:spPr>
        <p:txBody>
          <a:bodyPr wrap="square" anchor="ctr">
            <a:spAutoFit/>
          </a:bodyPr>
          <a:lstStyle/>
          <a:p>
            <a:endParaRPr lang="en-PH"/>
          </a:p>
        </p:txBody>
      </p:sp>
      <p:grpSp>
        <p:nvGrpSpPr>
          <p:cNvPr id="8197" name="Group 4"/>
          <p:cNvGrpSpPr>
            <a:grpSpLocks/>
          </p:cNvGrpSpPr>
          <p:nvPr/>
        </p:nvGrpSpPr>
        <p:grpSpPr bwMode="auto">
          <a:xfrm>
            <a:off x="4220818" y="2408109"/>
            <a:ext cx="914400" cy="519113"/>
            <a:chOff x="2400" y="1612"/>
            <a:chExt cx="576" cy="327"/>
          </a:xfrm>
        </p:grpSpPr>
        <p:sp>
          <p:nvSpPr>
            <p:cNvPr id="8242" name="Oval 5"/>
            <p:cNvSpPr>
              <a:spLocks noChangeArrowheads="1"/>
            </p:cNvSpPr>
            <p:nvPr/>
          </p:nvSpPr>
          <p:spPr bwMode="auto">
            <a:xfrm>
              <a:off x="2400" y="1612"/>
              <a:ext cx="576" cy="327"/>
            </a:xfrm>
            <a:prstGeom prst="ellipse">
              <a:avLst/>
            </a:prstGeom>
            <a:solidFill>
              <a:srgbClr val="006699">
                <a:alpha val="50195"/>
              </a:srgbClr>
            </a:solidFill>
            <a:ln w="19050" algn="ctr">
              <a:solidFill>
                <a:schemeClr val="tx1"/>
              </a:solidFill>
              <a:round/>
              <a:headEnd/>
              <a:tailEnd/>
            </a:ln>
          </p:spPr>
          <p:txBody>
            <a:bodyPr anchor="ctr">
              <a:spAutoFit/>
            </a:bodyPr>
            <a:lstStyle/>
            <a:p>
              <a:endParaRPr lang="en-PH"/>
            </a:p>
          </p:txBody>
        </p:sp>
        <p:sp>
          <p:nvSpPr>
            <p:cNvPr id="8243" name="Text Box 6"/>
            <p:cNvSpPr txBox="1">
              <a:spLocks noChangeArrowheads="1"/>
            </p:cNvSpPr>
            <p:nvPr/>
          </p:nvSpPr>
          <p:spPr bwMode="auto">
            <a:xfrm>
              <a:off x="2496" y="1680"/>
              <a:ext cx="432" cy="192"/>
            </a:xfrm>
            <a:prstGeom prst="rect">
              <a:avLst/>
            </a:prstGeom>
            <a:noFill/>
            <a:ln w="9525" algn="ctr">
              <a:noFill/>
              <a:miter lim="800000"/>
              <a:headEnd/>
              <a:tailEnd/>
            </a:ln>
          </p:spPr>
          <p:txBody>
            <a:bodyPr lIns="0" rIns="0">
              <a:spAutoFit/>
            </a:bodyPr>
            <a:lstStyle/>
            <a:p>
              <a:pPr>
                <a:lnSpc>
                  <a:spcPct val="100000"/>
                </a:lnSpc>
                <a:spcBef>
                  <a:spcPct val="50000"/>
                </a:spcBef>
                <a:buClrTx/>
              </a:pPr>
              <a:r>
                <a:rPr lang="en-US" sz="1400" b="1">
                  <a:latin typeface="Arial Narrow" pitchFamily="34" charset="0"/>
                </a:rPr>
                <a:t>Sample</a:t>
              </a:r>
            </a:p>
          </p:txBody>
        </p:sp>
      </p:grpSp>
      <p:sp>
        <p:nvSpPr>
          <p:cNvPr id="8198" name="Text Box 7"/>
          <p:cNvSpPr txBox="1">
            <a:spLocks noChangeArrowheads="1"/>
          </p:cNvSpPr>
          <p:nvPr/>
        </p:nvSpPr>
        <p:spPr bwMode="auto">
          <a:xfrm>
            <a:off x="5516218" y="2058856"/>
            <a:ext cx="990600" cy="304800"/>
          </a:xfrm>
          <a:prstGeom prst="rect">
            <a:avLst/>
          </a:prstGeom>
          <a:noFill/>
          <a:ln w="9525" algn="ctr">
            <a:noFill/>
            <a:miter lim="800000"/>
            <a:headEnd/>
            <a:tailEnd/>
          </a:ln>
        </p:spPr>
        <p:txBody>
          <a:bodyPr>
            <a:spAutoFit/>
          </a:bodyPr>
          <a:lstStyle/>
          <a:p>
            <a:pPr>
              <a:lnSpc>
                <a:spcPct val="100000"/>
              </a:lnSpc>
              <a:spcBef>
                <a:spcPct val="50000"/>
              </a:spcBef>
              <a:buClrTx/>
            </a:pPr>
            <a:r>
              <a:rPr lang="en-US" sz="1400" b="1">
                <a:latin typeface="Arial Narrow" pitchFamily="34" charset="0"/>
              </a:rPr>
              <a:t>Package</a:t>
            </a:r>
          </a:p>
        </p:txBody>
      </p:sp>
      <p:grpSp>
        <p:nvGrpSpPr>
          <p:cNvPr id="3" name="Group 8"/>
          <p:cNvGrpSpPr>
            <a:grpSpLocks/>
          </p:cNvGrpSpPr>
          <p:nvPr/>
        </p:nvGrpSpPr>
        <p:grpSpPr bwMode="auto">
          <a:xfrm>
            <a:off x="3611218" y="2820858"/>
            <a:ext cx="3429000" cy="1249363"/>
            <a:chOff x="2016" y="1872"/>
            <a:chExt cx="2160" cy="787"/>
          </a:xfrm>
        </p:grpSpPr>
        <p:grpSp>
          <p:nvGrpSpPr>
            <p:cNvPr id="8231" name="Group 9"/>
            <p:cNvGrpSpPr>
              <a:grpSpLocks/>
            </p:cNvGrpSpPr>
            <p:nvPr/>
          </p:nvGrpSpPr>
          <p:grpSpPr bwMode="auto">
            <a:xfrm>
              <a:off x="2784" y="2332"/>
              <a:ext cx="576" cy="327"/>
              <a:chOff x="816" y="1324"/>
              <a:chExt cx="576" cy="327"/>
            </a:xfrm>
          </p:grpSpPr>
          <p:sp>
            <p:nvSpPr>
              <p:cNvPr id="8240" name="Oval 10"/>
              <p:cNvSpPr>
                <a:spLocks noChangeArrowheads="1"/>
              </p:cNvSpPr>
              <p:nvPr/>
            </p:nvSpPr>
            <p:spPr bwMode="auto">
              <a:xfrm>
                <a:off x="816" y="1324"/>
                <a:ext cx="576" cy="327"/>
              </a:xfrm>
              <a:prstGeom prst="ellipse">
                <a:avLst/>
              </a:prstGeom>
              <a:solidFill>
                <a:schemeClr val="bg1"/>
              </a:solidFill>
              <a:ln w="19050" algn="ctr">
                <a:solidFill>
                  <a:schemeClr val="tx1"/>
                </a:solidFill>
                <a:round/>
                <a:headEnd/>
                <a:tailEnd/>
              </a:ln>
            </p:spPr>
            <p:txBody>
              <a:bodyPr anchor="ctr">
                <a:spAutoFit/>
              </a:bodyPr>
              <a:lstStyle/>
              <a:p>
                <a:endParaRPr lang="en-PH"/>
              </a:p>
            </p:txBody>
          </p:sp>
          <p:sp>
            <p:nvSpPr>
              <p:cNvPr id="8241" name="Text Box 11"/>
              <p:cNvSpPr txBox="1">
                <a:spLocks noChangeArrowheads="1"/>
              </p:cNvSpPr>
              <p:nvPr/>
            </p:nvSpPr>
            <p:spPr bwMode="auto">
              <a:xfrm>
                <a:off x="960" y="1392"/>
                <a:ext cx="288" cy="192"/>
              </a:xfrm>
              <a:prstGeom prst="rect">
                <a:avLst/>
              </a:prstGeom>
              <a:solidFill>
                <a:schemeClr val="bg1"/>
              </a:solidFill>
              <a:ln w="9525" algn="ctr">
                <a:noFill/>
                <a:miter lim="800000"/>
                <a:headEnd/>
                <a:tailEnd/>
              </a:ln>
            </p:spPr>
            <p:txBody>
              <a:bodyPr lIns="0" rIns="0">
                <a:spAutoFit/>
              </a:bodyPr>
              <a:lstStyle/>
              <a:p>
                <a:pPr>
                  <a:lnSpc>
                    <a:spcPct val="100000"/>
                  </a:lnSpc>
                  <a:spcBef>
                    <a:spcPct val="50000"/>
                  </a:spcBef>
                  <a:buClrTx/>
                </a:pPr>
                <a:r>
                  <a:rPr lang="en-US" sz="1400" b="1">
                    <a:latin typeface="Arial Narrow" pitchFamily="34" charset="0"/>
                  </a:rPr>
                  <a:t>Class</a:t>
                </a:r>
              </a:p>
            </p:txBody>
          </p:sp>
        </p:grpSp>
        <p:grpSp>
          <p:nvGrpSpPr>
            <p:cNvPr id="8232" name="Group 12"/>
            <p:cNvGrpSpPr>
              <a:grpSpLocks/>
            </p:cNvGrpSpPr>
            <p:nvPr/>
          </p:nvGrpSpPr>
          <p:grpSpPr bwMode="auto">
            <a:xfrm>
              <a:off x="2016" y="2332"/>
              <a:ext cx="576" cy="327"/>
              <a:chOff x="816" y="1324"/>
              <a:chExt cx="576" cy="327"/>
            </a:xfrm>
          </p:grpSpPr>
          <p:sp>
            <p:nvSpPr>
              <p:cNvPr id="8238" name="Oval 13"/>
              <p:cNvSpPr>
                <a:spLocks noChangeArrowheads="1"/>
              </p:cNvSpPr>
              <p:nvPr/>
            </p:nvSpPr>
            <p:spPr bwMode="auto">
              <a:xfrm>
                <a:off x="816" y="1324"/>
                <a:ext cx="576" cy="327"/>
              </a:xfrm>
              <a:prstGeom prst="ellipse">
                <a:avLst/>
              </a:prstGeom>
              <a:solidFill>
                <a:schemeClr val="bg1"/>
              </a:solidFill>
              <a:ln w="19050" algn="ctr">
                <a:solidFill>
                  <a:schemeClr val="tx1"/>
                </a:solidFill>
                <a:round/>
                <a:headEnd/>
                <a:tailEnd/>
              </a:ln>
            </p:spPr>
            <p:txBody>
              <a:bodyPr anchor="ctr">
                <a:spAutoFit/>
              </a:bodyPr>
              <a:lstStyle/>
              <a:p>
                <a:endParaRPr lang="en-PH"/>
              </a:p>
            </p:txBody>
          </p:sp>
          <p:sp>
            <p:nvSpPr>
              <p:cNvPr id="8239" name="Text Box 14"/>
              <p:cNvSpPr txBox="1">
                <a:spLocks noChangeArrowheads="1"/>
              </p:cNvSpPr>
              <p:nvPr/>
            </p:nvSpPr>
            <p:spPr bwMode="auto">
              <a:xfrm>
                <a:off x="960" y="1392"/>
                <a:ext cx="288" cy="192"/>
              </a:xfrm>
              <a:prstGeom prst="rect">
                <a:avLst/>
              </a:prstGeom>
              <a:solidFill>
                <a:schemeClr val="bg1"/>
              </a:solidFill>
              <a:ln w="9525" algn="ctr">
                <a:noFill/>
                <a:miter lim="800000"/>
                <a:headEnd/>
                <a:tailEnd/>
              </a:ln>
            </p:spPr>
            <p:txBody>
              <a:bodyPr lIns="0" rIns="0">
                <a:spAutoFit/>
              </a:bodyPr>
              <a:lstStyle/>
              <a:p>
                <a:pPr>
                  <a:lnSpc>
                    <a:spcPct val="100000"/>
                  </a:lnSpc>
                  <a:spcBef>
                    <a:spcPct val="50000"/>
                  </a:spcBef>
                  <a:buClrTx/>
                </a:pPr>
                <a:r>
                  <a:rPr lang="en-US" sz="1400" b="1">
                    <a:latin typeface="Arial Narrow" pitchFamily="34" charset="0"/>
                  </a:rPr>
                  <a:t>Class</a:t>
                </a:r>
              </a:p>
            </p:txBody>
          </p:sp>
        </p:grpSp>
        <p:grpSp>
          <p:nvGrpSpPr>
            <p:cNvPr id="8233" name="Group 15"/>
            <p:cNvGrpSpPr>
              <a:grpSpLocks/>
            </p:cNvGrpSpPr>
            <p:nvPr/>
          </p:nvGrpSpPr>
          <p:grpSpPr bwMode="auto">
            <a:xfrm>
              <a:off x="3600" y="1900"/>
              <a:ext cx="576" cy="327"/>
              <a:chOff x="816" y="1324"/>
              <a:chExt cx="576" cy="327"/>
            </a:xfrm>
          </p:grpSpPr>
          <p:sp>
            <p:nvSpPr>
              <p:cNvPr id="8236" name="Oval 16"/>
              <p:cNvSpPr>
                <a:spLocks noChangeArrowheads="1"/>
              </p:cNvSpPr>
              <p:nvPr/>
            </p:nvSpPr>
            <p:spPr bwMode="auto">
              <a:xfrm>
                <a:off x="816" y="1324"/>
                <a:ext cx="576" cy="327"/>
              </a:xfrm>
              <a:prstGeom prst="ellipse">
                <a:avLst/>
              </a:prstGeom>
              <a:solidFill>
                <a:schemeClr val="bg1"/>
              </a:solidFill>
              <a:ln w="19050" algn="ctr">
                <a:solidFill>
                  <a:schemeClr val="tx1"/>
                </a:solidFill>
                <a:round/>
                <a:headEnd/>
                <a:tailEnd/>
              </a:ln>
            </p:spPr>
            <p:txBody>
              <a:bodyPr anchor="ctr">
                <a:spAutoFit/>
              </a:bodyPr>
              <a:lstStyle/>
              <a:p>
                <a:endParaRPr lang="en-PH"/>
              </a:p>
            </p:txBody>
          </p:sp>
          <p:sp>
            <p:nvSpPr>
              <p:cNvPr id="8237" name="Text Box 17"/>
              <p:cNvSpPr txBox="1">
                <a:spLocks noChangeArrowheads="1"/>
              </p:cNvSpPr>
              <p:nvPr/>
            </p:nvSpPr>
            <p:spPr bwMode="auto">
              <a:xfrm>
                <a:off x="960" y="1392"/>
                <a:ext cx="288" cy="192"/>
              </a:xfrm>
              <a:prstGeom prst="rect">
                <a:avLst/>
              </a:prstGeom>
              <a:solidFill>
                <a:schemeClr val="bg1"/>
              </a:solidFill>
              <a:ln w="9525" algn="ctr">
                <a:noFill/>
                <a:miter lim="800000"/>
                <a:headEnd/>
                <a:tailEnd/>
              </a:ln>
            </p:spPr>
            <p:txBody>
              <a:bodyPr lIns="0" rIns="0">
                <a:spAutoFit/>
              </a:bodyPr>
              <a:lstStyle/>
              <a:p>
                <a:pPr>
                  <a:lnSpc>
                    <a:spcPct val="100000"/>
                  </a:lnSpc>
                  <a:spcBef>
                    <a:spcPct val="50000"/>
                  </a:spcBef>
                  <a:buClrTx/>
                </a:pPr>
                <a:r>
                  <a:rPr lang="en-US" sz="1400" b="1">
                    <a:latin typeface="Arial Narrow" pitchFamily="34" charset="0"/>
                  </a:rPr>
                  <a:t>Class</a:t>
                </a:r>
              </a:p>
            </p:txBody>
          </p:sp>
        </p:grpSp>
        <p:sp>
          <p:nvSpPr>
            <p:cNvPr id="8234" name="AutoShape 18"/>
            <p:cNvSpPr>
              <a:spLocks noChangeArrowheads="1"/>
            </p:cNvSpPr>
            <p:nvPr/>
          </p:nvSpPr>
          <p:spPr bwMode="auto">
            <a:xfrm rot="-3188300">
              <a:off x="2208" y="2112"/>
              <a:ext cx="528" cy="48"/>
            </a:xfrm>
            <a:prstGeom prst="rightArrow">
              <a:avLst>
                <a:gd name="adj1" fmla="val 0"/>
                <a:gd name="adj2" fmla="val 160417"/>
              </a:avLst>
            </a:prstGeom>
            <a:noFill/>
            <a:ln w="9525" algn="ctr">
              <a:solidFill>
                <a:schemeClr val="tx1"/>
              </a:solidFill>
              <a:miter lim="800000"/>
              <a:headEnd/>
              <a:tailEnd/>
            </a:ln>
          </p:spPr>
          <p:txBody>
            <a:bodyPr anchor="ctr">
              <a:spAutoFit/>
            </a:bodyPr>
            <a:lstStyle/>
            <a:p>
              <a:endParaRPr lang="en-PH"/>
            </a:p>
          </p:txBody>
        </p:sp>
        <p:sp>
          <p:nvSpPr>
            <p:cNvPr id="8235" name="AutoShape 19"/>
            <p:cNvSpPr>
              <a:spLocks noChangeArrowheads="1"/>
            </p:cNvSpPr>
            <p:nvPr/>
          </p:nvSpPr>
          <p:spPr bwMode="auto">
            <a:xfrm rot="-7412369">
              <a:off x="2640" y="2112"/>
              <a:ext cx="528" cy="48"/>
            </a:xfrm>
            <a:prstGeom prst="rightArrow">
              <a:avLst>
                <a:gd name="adj1" fmla="val 0"/>
                <a:gd name="adj2" fmla="val 160417"/>
              </a:avLst>
            </a:prstGeom>
            <a:noFill/>
            <a:ln w="9525" algn="ctr">
              <a:solidFill>
                <a:schemeClr val="tx1"/>
              </a:solidFill>
              <a:miter lim="800000"/>
              <a:headEnd/>
              <a:tailEnd/>
            </a:ln>
          </p:spPr>
          <p:txBody>
            <a:bodyPr anchor="ctr">
              <a:spAutoFit/>
            </a:bodyPr>
            <a:lstStyle/>
            <a:p>
              <a:endParaRPr lang="en-PH"/>
            </a:p>
          </p:txBody>
        </p:sp>
      </p:grpSp>
      <p:grpSp>
        <p:nvGrpSpPr>
          <p:cNvPr id="7" name="Group 20"/>
          <p:cNvGrpSpPr>
            <a:grpSpLocks/>
          </p:cNvGrpSpPr>
          <p:nvPr/>
        </p:nvGrpSpPr>
        <p:grpSpPr bwMode="auto">
          <a:xfrm>
            <a:off x="3611218" y="4040059"/>
            <a:ext cx="914400" cy="1325563"/>
            <a:chOff x="2016" y="2640"/>
            <a:chExt cx="576" cy="835"/>
          </a:xfrm>
        </p:grpSpPr>
        <p:grpSp>
          <p:nvGrpSpPr>
            <p:cNvPr id="8227" name="Group 21"/>
            <p:cNvGrpSpPr>
              <a:grpSpLocks/>
            </p:cNvGrpSpPr>
            <p:nvPr/>
          </p:nvGrpSpPr>
          <p:grpSpPr bwMode="auto">
            <a:xfrm>
              <a:off x="2016" y="3148"/>
              <a:ext cx="576" cy="327"/>
              <a:chOff x="816" y="1324"/>
              <a:chExt cx="576" cy="327"/>
            </a:xfrm>
          </p:grpSpPr>
          <p:sp>
            <p:nvSpPr>
              <p:cNvPr id="8229" name="Oval 22"/>
              <p:cNvSpPr>
                <a:spLocks noChangeArrowheads="1"/>
              </p:cNvSpPr>
              <p:nvPr/>
            </p:nvSpPr>
            <p:spPr bwMode="auto">
              <a:xfrm>
                <a:off x="816" y="1324"/>
                <a:ext cx="576" cy="327"/>
              </a:xfrm>
              <a:prstGeom prst="ellipse">
                <a:avLst/>
              </a:prstGeom>
              <a:solidFill>
                <a:schemeClr val="bg1"/>
              </a:solidFill>
              <a:ln w="19050" algn="ctr">
                <a:solidFill>
                  <a:schemeClr val="tx1"/>
                </a:solidFill>
                <a:round/>
                <a:headEnd/>
                <a:tailEnd/>
              </a:ln>
            </p:spPr>
            <p:txBody>
              <a:bodyPr anchor="ctr">
                <a:spAutoFit/>
              </a:bodyPr>
              <a:lstStyle/>
              <a:p>
                <a:endParaRPr lang="en-PH"/>
              </a:p>
            </p:txBody>
          </p:sp>
          <p:sp>
            <p:nvSpPr>
              <p:cNvPr id="8230" name="Text Box 23"/>
              <p:cNvSpPr txBox="1">
                <a:spLocks noChangeArrowheads="1"/>
              </p:cNvSpPr>
              <p:nvPr/>
            </p:nvSpPr>
            <p:spPr bwMode="auto">
              <a:xfrm>
                <a:off x="960" y="1392"/>
                <a:ext cx="288" cy="192"/>
              </a:xfrm>
              <a:prstGeom prst="rect">
                <a:avLst/>
              </a:prstGeom>
              <a:solidFill>
                <a:schemeClr val="bg1"/>
              </a:solidFill>
              <a:ln w="9525" algn="ctr">
                <a:noFill/>
                <a:miter lim="800000"/>
                <a:headEnd/>
                <a:tailEnd/>
              </a:ln>
            </p:spPr>
            <p:txBody>
              <a:bodyPr lIns="0" rIns="0">
                <a:spAutoFit/>
              </a:bodyPr>
              <a:lstStyle/>
              <a:p>
                <a:pPr>
                  <a:lnSpc>
                    <a:spcPct val="100000"/>
                  </a:lnSpc>
                  <a:spcBef>
                    <a:spcPct val="50000"/>
                  </a:spcBef>
                  <a:buClrTx/>
                </a:pPr>
                <a:r>
                  <a:rPr lang="en-US" sz="1400" b="1">
                    <a:latin typeface="Arial Narrow" pitchFamily="34" charset="0"/>
                  </a:rPr>
                  <a:t>Class</a:t>
                </a:r>
              </a:p>
            </p:txBody>
          </p:sp>
        </p:grpSp>
        <p:sp>
          <p:nvSpPr>
            <p:cNvPr id="8228" name="AutoShape 24"/>
            <p:cNvSpPr>
              <a:spLocks noChangeArrowheads="1"/>
            </p:cNvSpPr>
            <p:nvPr/>
          </p:nvSpPr>
          <p:spPr bwMode="auto">
            <a:xfrm rot="-5400000">
              <a:off x="2016" y="2880"/>
              <a:ext cx="528" cy="48"/>
            </a:xfrm>
            <a:prstGeom prst="rightArrow">
              <a:avLst>
                <a:gd name="adj1" fmla="val 0"/>
                <a:gd name="adj2" fmla="val 160417"/>
              </a:avLst>
            </a:prstGeom>
            <a:noFill/>
            <a:ln w="9525" algn="ctr">
              <a:solidFill>
                <a:schemeClr val="tx1"/>
              </a:solidFill>
              <a:miter lim="800000"/>
              <a:headEnd/>
              <a:tailEnd/>
            </a:ln>
          </p:spPr>
          <p:txBody>
            <a:bodyPr anchor="ctr">
              <a:spAutoFit/>
            </a:bodyPr>
            <a:lstStyle/>
            <a:p>
              <a:endParaRPr lang="en-PH"/>
            </a:p>
          </p:txBody>
        </p:sp>
      </p:grpSp>
      <p:grpSp>
        <p:nvGrpSpPr>
          <p:cNvPr id="9" name="Group 25"/>
          <p:cNvGrpSpPr>
            <a:grpSpLocks/>
          </p:cNvGrpSpPr>
          <p:nvPr/>
        </p:nvGrpSpPr>
        <p:grpSpPr bwMode="auto">
          <a:xfrm>
            <a:off x="639418" y="934906"/>
            <a:ext cx="2362200" cy="1314450"/>
            <a:chOff x="4128" y="3036"/>
            <a:chExt cx="1488" cy="828"/>
          </a:xfrm>
        </p:grpSpPr>
        <p:sp>
          <p:nvSpPr>
            <p:cNvPr id="8224" name="Text Box 26"/>
            <p:cNvSpPr txBox="1">
              <a:spLocks noChangeArrowheads="1"/>
            </p:cNvSpPr>
            <p:nvPr/>
          </p:nvSpPr>
          <p:spPr bwMode="auto">
            <a:xfrm>
              <a:off x="4128" y="3264"/>
              <a:ext cx="1488" cy="600"/>
            </a:xfrm>
            <a:prstGeom prst="rect">
              <a:avLst/>
            </a:prstGeom>
            <a:noFill/>
            <a:ln w="9525" algn="ctr">
              <a:solidFill>
                <a:srgbClr val="E3B1C5"/>
              </a:solidFill>
              <a:miter lim="800000"/>
              <a:headEnd/>
              <a:tailEnd/>
            </a:ln>
            <a:effectLst>
              <a:prstShdw prst="shdw13" dist="53882" dir="13500000">
                <a:srgbClr val="777777">
                  <a:alpha val="50000"/>
                </a:srgbClr>
              </a:prstShdw>
            </a:effectLst>
          </p:spPr>
          <p:txBody>
            <a:bodyPr>
              <a:spAutoFit/>
            </a:bodyPr>
            <a:lstStyle/>
            <a:p>
              <a:pPr algn="ctr">
                <a:lnSpc>
                  <a:spcPct val="100000"/>
                </a:lnSpc>
                <a:spcBef>
                  <a:spcPct val="50000"/>
                </a:spcBef>
                <a:buClrTx/>
              </a:pPr>
              <a:r>
                <a:rPr lang="en-US" sz="1400" dirty="0"/>
                <a:t>Private features of the Sample class can only be accessed from within the class itself.</a:t>
              </a:r>
            </a:p>
          </p:txBody>
        </p:sp>
        <p:sp>
          <p:nvSpPr>
            <p:cNvPr id="8225" name="AutoShape 27"/>
            <p:cNvSpPr>
              <a:spLocks noChangeArrowheads="1"/>
            </p:cNvSpPr>
            <p:nvPr/>
          </p:nvSpPr>
          <p:spPr bwMode="auto">
            <a:xfrm>
              <a:off x="4128" y="3036"/>
              <a:ext cx="1488" cy="264"/>
            </a:xfrm>
            <a:prstGeom prst="ribbon2">
              <a:avLst>
                <a:gd name="adj1" fmla="val 12500"/>
                <a:gd name="adj2" fmla="val 61019"/>
              </a:avLst>
            </a:prstGeom>
            <a:solidFill>
              <a:srgbClr val="800000">
                <a:alpha val="25098"/>
              </a:srgbClr>
            </a:solidFill>
            <a:ln w="9525">
              <a:solidFill>
                <a:schemeClr val="tx1"/>
              </a:solidFill>
              <a:round/>
              <a:headEnd/>
              <a:tailEnd/>
            </a:ln>
          </p:spPr>
          <p:txBody>
            <a:bodyPr anchor="ctr">
              <a:spAutoFit/>
            </a:bodyPr>
            <a:lstStyle/>
            <a:p>
              <a:endParaRPr lang="en-PH"/>
            </a:p>
          </p:txBody>
        </p:sp>
        <p:sp>
          <p:nvSpPr>
            <p:cNvPr id="8226" name="Text Box 28"/>
            <p:cNvSpPr txBox="1">
              <a:spLocks noChangeArrowheads="1"/>
            </p:cNvSpPr>
            <p:nvPr/>
          </p:nvSpPr>
          <p:spPr bwMode="auto">
            <a:xfrm>
              <a:off x="4560" y="3072"/>
              <a:ext cx="624" cy="192"/>
            </a:xfrm>
            <a:prstGeom prst="rect">
              <a:avLst/>
            </a:prstGeom>
            <a:noFill/>
            <a:ln w="9525" algn="ctr">
              <a:noFill/>
              <a:miter lim="800000"/>
              <a:headEnd/>
              <a:tailEnd/>
            </a:ln>
          </p:spPr>
          <p:txBody>
            <a:bodyPr>
              <a:spAutoFit/>
            </a:bodyPr>
            <a:lstStyle/>
            <a:p>
              <a:pPr>
                <a:lnSpc>
                  <a:spcPct val="100000"/>
                </a:lnSpc>
                <a:spcBef>
                  <a:spcPct val="50000"/>
                </a:spcBef>
                <a:buClrTx/>
              </a:pPr>
              <a:r>
                <a:rPr lang="en-US" sz="1400" b="1"/>
                <a:t>private</a:t>
              </a:r>
            </a:p>
          </p:txBody>
        </p:sp>
      </p:grpSp>
      <p:grpSp>
        <p:nvGrpSpPr>
          <p:cNvPr id="10" name="Group 29"/>
          <p:cNvGrpSpPr>
            <a:grpSpLocks/>
          </p:cNvGrpSpPr>
          <p:nvPr/>
        </p:nvGrpSpPr>
        <p:grpSpPr bwMode="auto">
          <a:xfrm>
            <a:off x="639418" y="4354382"/>
            <a:ext cx="2362200" cy="1527175"/>
            <a:chOff x="144" y="3036"/>
            <a:chExt cx="1488" cy="962"/>
          </a:xfrm>
        </p:grpSpPr>
        <p:sp>
          <p:nvSpPr>
            <p:cNvPr id="8221" name="Text Box 30"/>
            <p:cNvSpPr txBox="1">
              <a:spLocks noChangeArrowheads="1"/>
            </p:cNvSpPr>
            <p:nvPr/>
          </p:nvSpPr>
          <p:spPr bwMode="auto">
            <a:xfrm>
              <a:off x="144" y="3264"/>
              <a:ext cx="1488" cy="734"/>
            </a:xfrm>
            <a:prstGeom prst="rect">
              <a:avLst/>
            </a:prstGeom>
            <a:noFill/>
            <a:ln w="9525" algn="ctr">
              <a:solidFill>
                <a:srgbClr val="B6B3F3"/>
              </a:solidFill>
              <a:miter lim="800000"/>
              <a:headEnd/>
              <a:tailEnd/>
            </a:ln>
            <a:effectLst>
              <a:prstShdw prst="shdw13" dist="53882" dir="13500000">
                <a:srgbClr val="777777">
                  <a:alpha val="50000"/>
                </a:srgbClr>
              </a:prstShdw>
            </a:effectLst>
          </p:spPr>
          <p:txBody>
            <a:bodyPr>
              <a:spAutoFit/>
            </a:bodyPr>
            <a:lstStyle/>
            <a:p>
              <a:pPr algn="ctr">
                <a:lnSpc>
                  <a:spcPct val="100000"/>
                </a:lnSpc>
                <a:spcBef>
                  <a:spcPct val="50000"/>
                </a:spcBef>
                <a:buClrTx/>
              </a:pPr>
              <a:r>
                <a:rPr lang="en-US" sz="1400" dirty="0"/>
                <a:t>Classes that are in the package and all its subclasses may access protected features of the Sample class.</a:t>
              </a:r>
            </a:p>
          </p:txBody>
        </p:sp>
        <p:sp>
          <p:nvSpPr>
            <p:cNvPr id="8222" name="AutoShape 31"/>
            <p:cNvSpPr>
              <a:spLocks noChangeArrowheads="1"/>
            </p:cNvSpPr>
            <p:nvPr/>
          </p:nvSpPr>
          <p:spPr bwMode="auto">
            <a:xfrm>
              <a:off x="144" y="3036"/>
              <a:ext cx="1488" cy="264"/>
            </a:xfrm>
            <a:prstGeom prst="ribbon2">
              <a:avLst>
                <a:gd name="adj1" fmla="val 12500"/>
                <a:gd name="adj2" fmla="val 61019"/>
              </a:avLst>
            </a:prstGeom>
            <a:solidFill>
              <a:srgbClr val="000080">
                <a:alpha val="25098"/>
              </a:srgbClr>
            </a:solidFill>
            <a:ln w="9525">
              <a:solidFill>
                <a:schemeClr val="tx1"/>
              </a:solidFill>
              <a:round/>
              <a:headEnd/>
              <a:tailEnd/>
            </a:ln>
          </p:spPr>
          <p:txBody>
            <a:bodyPr anchor="ctr">
              <a:spAutoFit/>
            </a:bodyPr>
            <a:lstStyle/>
            <a:p>
              <a:endParaRPr lang="en-PH"/>
            </a:p>
          </p:txBody>
        </p:sp>
        <p:sp>
          <p:nvSpPr>
            <p:cNvPr id="8223" name="Text Box 32"/>
            <p:cNvSpPr txBox="1">
              <a:spLocks noChangeArrowheads="1"/>
            </p:cNvSpPr>
            <p:nvPr/>
          </p:nvSpPr>
          <p:spPr bwMode="auto">
            <a:xfrm>
              <a:off x="576" y="3072"/>
              <a:ext cx="624" cy="192"/>
            </a:xfrm>
            <a:prstGeom prst="rect">
              <a:avLst/>
            </a:prstGeom>
            <a:noFill/>
            <a:ln w="9525" algn="ctr">
              <a:noFill/>
              <a:miter lim="800000"/>
              <a:headEnd/>
              <a:tailEnd/>
            </a:ln>
          </p:spPr>
          <p:txBody>
            <a:bodyPr>
              <a:spAutoFit/>
            </a:bodyPr>
            <a:lstStyle/>
            <a:p>
              <a:pPr>
                <a:lnSpc>
                  <a:spcPct val="100000"/>
                </a:lnSpc>
                <a:spcBef>
                  <a:spcPct val="50000"/>
                </a:spcBef>
                <a:buClrTx/>
              </a:pPr>
              <a:r>
                <a:rPr lang="en-US" sz="1400" b="1"/>
                <a:t>protected</a:t>
              </a:r>
            </a:p>
          </p:txBody>
        </p:sp>
      </p:grpSp>
      <p:grpSp>
        <p:nvGrpSpPr>
          <p:cNvPr id="11" name="Group 33"/>
          <p:cNvGrpSpPr>
            <a:grpSpLocks/>
          </p:cNvGrpSpPr>
          <p:nvPr/>
        </p:nvGrpSpPr>
        <p:grpSpPr bwMode="auto">
          <a:xfrm>
            <a:off x="8277638" y="934906"/>
            <a:ext cx="2362200" cy="1314450"/>
            <a:chOff x="4128" y="684"/>
            <a:chExt cx="1488" cy="828"/>
          </a:xfrm>
        </p:grpSpPr>
        <p:sp>
          <p:nvSpPr>
            <p:cNvPr id="8218" name="Text Box 34"/>
            <p:cNvSpPr txBox="1">
              <a:spLocks noChangeArrowheads="1"/>
            </p:cNvSpPr>
            <p:nvPr/>
          </p:nvSpPr>
          <p:spPr bwMode="auto">
            <a:xfrm>
              <a:off x="4128" y="912"/>
              <a:ext cx="1488" cy="600"/>
            </a:xfrm>
            <a:prstGeom prst="rect">
              <a:avLst/>
            </a:prstGeom>
            <a:noFill/>
            <a:ln w="9525" algn="ctr">
              <a:solidFill>
                <a:srgbClr val="FFFF99"/>
              </a:solidFill>
              <a:miter lim="800000"/>
              <a:headEnd/>
              <a:tailEnd/>
            </a:ln>
            <a:effectLst>
              <a:prstShdw prst="shdw13" dist="53882" dir="13500000">
                <a:srgbClr val="777777">
                  <a:alpha val="50000"/>
                </a:srgbClr>
              </a:prstShdw>
            </a:effectLst>
          </p:spPr>
          <p:txBody>
            <a:bodyPr>
              <a:spAutoFit/>
            </a:bodyPr>
            <a:lstStyle/>
            <a:p>
              <a:pPr algn="ctr">
                <a:lnSpc>
                  <a:spcPct val="100000"/>
                </a:lnSpc>
                <a:spcBef>
                  <a:spcPct val="50000"/>
                </a:spcBef>
                <a:buClrTx/>
              </a:pPr>
              <a:r>
                <a:rPr lang="en-US" sz="1400" dirty="0"/>
                <a:t>Only classes that are in the package may access default features of classes that are in the package</a:t>
              </a:r>
            </a:p>
          </p:txBody>
        </p:sp>
        <p:sp>
          <p:nvSpPr>
            <p:cNvPr id="8219" name="AutoShape 35"/>
            <p:cNvSpPr>
              <a:spLocks noChangeArrowheads="1"/>
            </p:cNvSpPr>
            <p:nvPr/>
          </p:nvSpPr>
          <p:spPr bwMode="auto">
            <a:xfrm>
              <a:off x="4128" y="684"/>
              <a:ext cx="1488" cy="264"/>
            </a:xfrm>
            <a:prstGeom prst="ribbon2">
              <a:avLst>
                <a:gd name="adj1" fmla="val 12500"/>
                <a:gd name="adj2" fmla="val 61019"/>
              </a:avLst>
            </a:prstGeom>
            <a:solidFill>
              <a:srgbClr val="FFFF99">
                <a:alpha val="50195"/>
              </a:srgbClr>
            </a:solidFill>
            <a:ln w="9525">
              <a:solidFill>
                <a:schemeClr val="tx1"/>
              </a:solidFill>
              <a:round/>
              <a:headEnd/>
              <a:tailEnd/>
            </a:ln>
          </p:spPr>
          <p:txBody>
            <a:bodyPr anchor="ctr">
              <a:spAutoFit/>
            </a:bodyPr>
            <a:lstStyle/>
            <a:p>
              <a:endParaRPr lang="en-PH"/>
            </a:p>
          </p:txBody>
        </p:sp>
        <p:sp>
          <p:nvSpPr>
            <p:cNvPr id="8220" name="Text Box 36"/>
            <p:cNvSpPr txBox="1">
              <a:spLocks noChangeArrowheads="1"/>
            </p:cNvSpPr>
            <p:nvPr/>
          </p:nvSpPr>
          <p:spPr bwMode="auto">
            <a:xfrm>
              <a:off x="4560" y="720"/>
              <a:ext cx="624" cy="192"/>
            </a:xfrm>
            <a:prstGeom prst="rect">
              <a:avLst/>
            </a:prstGeom>
            <a:noFill/>
            <a:ln w="9525" algn="ctr">
              <a:noFill/>
              <a:miter lim="800000"/>
              <a:headEnd/>
              <a:tailEnd/>
            </a:ln>
          </p:spPr>
          <p:txBody>
            <a:bodyPr>
              <a:spAutoFit/>
            </a:bodyPr>
            <a:lstStyle/>
            <a:p>
              <a:pPr>
                <a:lnSpc>
                  <a:spcPct val="100000"/>
                </a:lnSpc>
                <a:spcBef>
                  <a:spcPct val="50000"/>
                </a:spcBef>
                <a:buClrTx/>
              </a:pPr>
              <a:r>
                <a:rPr lang="en-US" sz="1400" b="1" dirty="0"/>
                <a:t>default</a:t>
              </a:r>
            </a:p>
          </p:txBody>
        </p:sp>
      </p:grpSp>
      <p:grpSp>
        <p:nvGrpSpPr>
          <p:cNvPr id="12" name="Group 37"/>
          <p:cNvGrpSpPr>
            <a:grpSpLocks/>
          </p:cNvGrpSpPr>
          <p:nvPr/>
        </p:nvGrpSpPr>
        <p:grpSpPr bwMode="auto">
          <a:xfrm>
            <a:off x="8277638" y="4422644"/>
            <a:ext cx="2362200" cy="1063626"/>
            <a:chOff x="144" y="708"/>
            <a:chExt cx="1488" cy="670"/>
          </a:xfrm>
        </p:grpSpPr>
        <p:sp>
          <p:nvSpPr>
            <p:cNvPr id="8215" name="Text Box 38"/>
            <p:cNvSpPr txBox="1">
              <a:spLocks noChangeArrowheads="1"/>
            </p:cNvSpPr>
            <p:nvPr/>
          </p:nvSpPr>
          <p:spPr bwMode="auto">
            <a:xfrm>
              <a:off x="144" y="912"/>
              <a:ext cx="1488" cy="466"/>
            </a:xfrm>
            <a:prstGeom prst="rect">
              <a:avLst/>
            </a:prstGeom>
            <a:noFill/>
            <a:ln w="9525" algn="ctr">
              <a:solidFill>
                <a:srgbClr val="A3E1C2"/>
              </a:solidFill>
              <a:miter lim="800000"/>
              <a:headEnd/>
              <a:tailEnd/>
            </a:ln>
            <a:effectLst>
              <a:prstShdw prst="shdw13" dist="53882" dir="13500000">
                <a:srgbClr val="777777">
                  <a:alpha val="50000"/>
                </a:srgbClr>
              </a:prstShdw>
            </a:effectLst>
          </p:spPr>
          <p:txBody>
            <a:bodyPr>
              <a:spAutoFit/>
            </a:bodyPr>
            <a:lstStyle/>
            <a:p>
              <a:pPr algn="ctr">
                <a:lnSpc>
                  <a:spcPct val="100000"/>
                </a:lnSpc>
                <a:spcBef>
                  <a:spcPct val="50000"/>
                </a:spcBef>
                <a:buClrTx/>
              </a:pPr>
              <a:r>
                <a:rPr lang="en-US" sz="1400" dirty="0"/>
                <a:t>All classes may access public features of the Sample class.</a:t>
              </a:r>
            </a:p>
          </p:txBody>
        </p:sp>
        <p:sp>
          <p:nvSpPr>
            <p:cNvPr id="8216" name="AutoShape 39"/>
            <p:cNvSpPr>
              <a:spLocks noChangeArrowheads="1"/>
            </p:cNvSpPr>
            <p:nvPr/>
          </p:nvSpPr>
          <p:spPr bwMode="auto">
            <a:xfrm>
              <a:off x="145" y="708"/>
              <a:ext cx="1486" cy="220"/>
            </a:xfrm>
            <a:prstGeom prst="ribbon2">
              <a:avLst>
                <a:gd name="adj1" fmla="val 12500"/>
                <a:gd name="adj2" fmla="val 61019"/>
              </a:avLst>
            </a:prstGeom>
            <a:solidFill>
              <a:srgbClr val="339966">
                <a:alpha val="20000"/>
              </a:srgbClr>
            </a:solidFill>
            <a:ln w="9525">
              <a:solidFill>
                <a:schemeClr val="tx1"/>
              </a:solidFill>
              <a:round/>
              <a:headEnd/>
              <a:tailEnd/>
            </a:ln>
          </p:spPr>
          <p:txBody>
            <a:bodyPr anchor="ctr">
              <a:spAutoFit/>
            </a:bodyPr>
            <a:lstStyle/>
            <a:p>
              <a:pPr>
                <a:lnSpc>
                  <a:spcPct val="100000"/>
                </a:lnSpc>
                <a:spcBef>
                  <a:spcPct val="50000"/>
                </a:spcBef>
                <a:buClrTx/>
              </a:pPr>
              <a:endParaRPr lang="en-US" sz="1400"/>
            </a:p>
          </p:txBody>
        </p:sp>
        <p:sp>
          <p:nvSpPr>
            <p:cNvPr id="8217" name="Text Box 40"/>
            <p:cNvSpPr txBox="1">
              <a:spLocks noChangeArrowheads="1"/>
            </p:cNvSpPr>
            <p:nvPr/>
          </p:nvSpPr>
          <p:spPr bwMode="auto">
            <a:xfrm>
              <a:off x="576" y="720"/>
              <a:ext cx="624" cy="192"/>
            </a:xfrm>
            <a:prstGeom prst="rect">
              <a:avLst/>
            </a:prstGeom>
            <a:noFill/>
            <a:ln w="9525" algn="ctr">
              <a:noFill/>
              <a:miter lim="800000"/>
              <a:headEnd/>
              <a:tailEnd/>
            </a:ln>
          </p:spPr>
          <p:txBody>
            <a:bodyPr>
              <a:spAutoFit/>
            </a:bodyPr>
            <a:lstStyle/>
            <a:p>
              <a:pPr>
                <a:lnSpc>
                  <a:spcPct val="100000"/>
                </a:lnSpc>
                <a:spcBef>
                  <a:spcPct val="50000"/>
                </a:spcBef>
                <a:buClrTx/>
              </a:pPr>
              <a:r>
                <a:rPr lang="en-US" sz="1400" b="1"/>
                <a:t>public</a:t>
              </a:r>
            </a:p>
          </p:txBody>
        </p:sp>
      </p:grpSp>
      <p:grpSp>
        <p:nvGrpSpPr>
          <p:cNvPr id="13" name="Group 41"/>
          <p:cNvGrpSpPr>
            <a:grpSpLocks/>
          </p:cNvGrpSpPr>
          <p:nvPr/>
        </p:nvGrpSpPr>
        <p:grpSpPr bwMode="auto">
          <a:xfrm>
            <a:off x="3306418" y="1341307"/>
            <a:ext cx="3352800" cy="4024313"/>
            <a:chOff x="1824" y="940"/>
            <a:chExt cx="2112" cy="2535"/>
          </a:xfrm>
        </p:grpSpPr>
        <p:grpSp>
          <p:nvGrpSpPr>
            <p:cNvPr id="8208" name="Group 42"/>
            <p:cNvGrpSpPr>
              <a:grpSpLocks/>
            </p:cNvGrpSpPr>
            <p:nvPr/>
          </p:nvGrpSpPr>
          <p:grpSpPr bwMode="auto">
            <a:xfrm>
              <a:off x="3360" y="3148"/>
              <a:ext cx="576" cy="327"/>
              <a:chOff x="816" y="1324"/>
              <a:chExt cx="576" cy="327"/>
            </a:xfrm>
          </p:grpSpPr>
          <p:sp>
            <p:nvSpPr>
              <p:cNvPr id="8213" name="Oval 43"/>
              <p:cNvSpPr>
                <a:spLocks noChangeArrowheads="1"/>
              </p:cNvSpPr>
              <p:nvPr/>
            </p:nvSpPr>
            <p:spPr bwMode="auto">
              <a:xfrm>
                <a:off x="816" y="1324"/>
                <a:ext cx="576" cy="327"/>
              </a:xfrm>
              <a:prstGeom prst="ellipse">
                <a:avLst/>
              </a:prstGeom>
              <a:solidFill>
                <a:schemeClr val="bg1"/>
              </a:solidFill>
              <a:ln w="19050" algn="ctr">
                <a:solidFill>
                  <a:schemeClr val="tx1"/>
                </a:solidFill>
                <a:round/>
                <a:headEnd/>
                <a:tailEnd/>
              </a:ln>
            </p:spPr>
            <p:txBody>
              <a:bodyPr anchor="ctr">
                <a:spAutoFit/>
              </a:bodyPr>
              <a:lstStyle/>
              <a:p>
                <a:endParaRPr lang="en-PH"/>
              </a:p>
            </p:txBody>
          </p:sp>
          <p:sp>
            <p:nvSpPr>
              <p:cNvPr id="8214" name="Text Box 44"/>
              <p:cNvSpPr txBox="1">
                <a:spLocks noChangeArrowheads="1"/>
              </p:cNvSpPr>
              <p:nvPr/>
            </p:nvSpPr>
            <p:spPr bwMode="auto">
              <a:xfrm>
                <a:off x="960" y="1392"/>
                <a:ext cx="288" cy="192"/>
              </a:xfrm>
              <a:prstGeom prst="rect">
                <a:avLst/>
              </a:prstGeom>
              <a:solidFill>
                <a:schemeClr val="bg1"/>
              </a:solidFill>
              <a:ln w="9525" algn="ctr">
                <a:noFill/>
                <a:miter lim="800000"/>
                <a:headEnd/>
                <a:tailEnd/>
              </a:ln>
            </p:spPr>
            <p:txBody>
              <a:bodyPr lIns="0" rIns="0">
                <a:spAutoFit/>
              </a:bodyPr>
              <a:lstStyle/>
              <a:p>
                <a:pPr>
                  <a:lnSpc>
                    <a:spcPct val="100000"/>
                  </a:lnSpc>
                  <a:spcBef>
                    <a:spcPct val="50000"/>
                  </a:spcBef>
                  <a:buClrTx/>
                </a:pPr>
                <a:r>
                  <a:rPr lang="en-US" sz="1400" b="1">
                    <a:latin typeface="Arial Narrow" pitchFamily="34" charset="0"/>
                  </a:rPr>
                  <a:t>Class</a:t>
                </a:r>
              </a:p>
            </p:txBody>
          </p:sp>
        </p:grpSp>
        <p:sp>
          <p:nvSpPr>
            <p:cNvPr id="8209" name="AutoShape 45"/>
            <p:cNvSpPr>
              <a:spLocks noChangeArrowheads="1"/>
            </p:cNvSpPr>
            <p:nvPr/>
          </p:nvSpPr>
          <p:spPr bwMode="auto">
            <a:xfrm rot="-8594113">
              <a:off x="2059" y="1406"/>
              <a:ext cx="672" cy="48"/>
            </a:xfrm>
            <a:prstGeom prst="rightArrow">
              <a:avLst>
                <a:gd name="adj1" fmla="val 0"/>
                <a:gd name="adj2" fmla="val 171759"/>
              </a:avLst>
            </a:prstGeom>
            <a:noFill/>
            <a:ln w="9525" algn="ctr">
              <a:solidFill>
                <a:schemeClr val="tx1"/>
              </a:solidFill>
              <a:miter lim="800000"/>
              <a:headEnd/>
              <a:tailEnd/>
            </a:ln>
          </p:spPr>
          <p:txBody>
            <a:bodyPr anchor="ctr">
              <a:spAutoFit/>
            </a:bodyPr>
            <a:lstStyle/>
            <a:p>
              <a:endParaRPr lang="en-PH"/>
            </a:p>
          </p:txBody>
        </p:sp>
        <p:grpSp>
          <p:nvGrpSpPr>
            <p:cNvPr id="8210" name="Group 46"/>
            <p:cNvGrpSpPr>
              <a:grpSpLocks/>
            </p:cNvGrpSpPr>
            <p:nvPr/>
          </p:nvGrpSpPr>
          <p:grpSpPr bwMode="auto">
            <a:xfrm>
              <a:off x="1824" y="940"/>
              <a:ext cx="576" cy="327"/>
              <a:chOff x="816" y="1324"/>
              <a:chExt cx="576" cy="327"/>
            </a:xfrm>
          </p:grpSpPr>
          <p:sp>
            <p:nvSpPr>
              <p:cNvPr id="8211" name="Oval 47"/>
              <p:cNvSpPr>
                <a:spLocks noChangeArrowheads="1"/>
              </p:cNvSpPr>
              <p:nvPr/>
            </p:nvSpPr>
            <p:spPr bwMode="auto">
              <a:xfrm>
                <a:off x="816" y="1324"/>
                <a:ext cx="576" cy="327"/>
              </a:xfrm>
              <a:prstGeom prst="ellipse">
                <a:avLst/>
              </a:prstGeom>
              <a:solidFill>
                <a:schemeClr val="bg1"/>
              </a:solidFill>
              <a:ln w="19050" algn="ctr">
                <a:solidFill>
                  <a:schemeClr val="tx1"/>
                </a:solidFill>
                <a:round/>
                <a:headEnd/>
                <a:tailEnd/>
              </a:ln>
            </p:spPr>
            <p:txBody>
              <a:bodyPr anchor="ctr">
                <a:spAutoFit/>
              </a:bodyPr>
              <a:lstStyle/>
              <a:p>
                <a:endParaRPr lang="en-PH"/>
              </a:p>
            </p:txBody>
          </p:sp>
          <p:sp>
            <p:nvSpPr>
              <p:cNvPr id="8212" name="Text Box 48"/>
              <p:cNvSpPr txBox="1">
                <a:spLocks noChangeArrowheads="1"/>
              </p:cNvSpPr>
              <p:nvPr/>
            </p:nvSpPr>
            <p:spPr bwMode="auto">
              <a:xfrm>
                <a:off x="960" y="1392"/>
                <a:ext cx="288" cy="192"/>
              </a:xfrm>
              <a:prstGeom prst="rect">
                <a:avLst/>
              </a:prstGeom>
              <a:solidFill>
                <a:schemeClr val="bg1"/>
              </a:solidFill>
              <a:ln w="9525" algn="ctr">
                <a:noFill/>
                <a:miter lim="800000"/>
                <a:headEnd/>
                <a:tailEnd/>
              </a:ln>
            </p:spPr>
            <p:txBody>
              <a:bodyPr lIns="0" rIns="0">
                <a:spAutoFit/>
              </a:bodyPr>
              <a:lstStyle/>
              <a:p>
                <a:pPr>
                  <a:lnSpc>
                    <a:spcPct val="100000"/>
                  </a:lnSpc>
                  <a:spcBef>
                    <a:spcPct val="50000"/>
                  </a:spcBef>
                  <a:buClrTx/>
                </a:pPr>
                <a:r>
                  <a:rPr lang="en-US" sz="1400" b="1">
                    <a:latin typeface="Arial Narrow" pitchFamily="34" charset="0"/>
                  </a:rPr>
                  <a:t>Class</a:t>
                </a:r>
              </a:p>
            </p:txBody>
          </p:sp>
        </p:grpSp>
      </p:grpSp>
      <p:sp>
        <p:nvSpPr>
          <p:cNvPr id="8206" name="Text Box 49"/>
          <p:cNvSpPr txBox="1">
            <a:spLocks noChangeArrowheads="1"/>
          </p:cNvSpPr>
          <p:nvPr/>
        </p:nvSpPr>
        <p:spPr bwMode="auto">
          <a:xfrm>
            <a:off x="629893" y="5922831"/>
            <a:ext cx="7848600" cy="274638"/>
          </a:xfrm>
          <a:prstGeom prst="rect">
            <a:avLst/>
          </a:prstGeom>
          <a:noFill/>
          <a:ln w="9525" algn="ctr">
            <a:noFill/>
            <a:miter lim="800000"/>
            <a:headEnd/>
            <a:tailEnd/>
          </a:ln>
        </p:spPr>
        <p:txBody>
          <a:bodyPr>
            <a:spAutoFit/>
          </a:bodyPr>
          <a:lstStyle/>
          <a:p>
            <a:pPr algn="l">
              <a:lnSpc>
                <a:spcPct val="100000"/>
              </a:lnSpc>
              <a:spcBef>
                <a:spcPct val="50000"/>
              </a:spcBef>
              <a:buClrTx/>
            </a:pPr>
            <a:r>
              <a:rPr lang="en-US" sz="1200" i="1"/>
              <a:t>* Default</a:t>
            </a:r>
            <a:r>
              <a:rPr lang="en-US" sz="1200"/>
              <a:t> is not a modifier; it is just the name of the access level if no access modifier is specified.</a:t>
            </a:r>
            <a:endParaRPr lang="en-US" sz="1200" i="1"/>
          </a:p>
        </p:txBody>
      </p:sp>
      <p:sp>
        <p:nvSpPr>
          <p:cNvPr id="8207" name="Rectangle 50"/>
          <p:cNvSpPr>
            <a:spLocks noGrp="1" noChangeArrowheads="1"/>
          </p:cNvSpPr>
          <p:nvPr>
            <p:ph type="title" idx="4294967295"/>
          </p:nvPr>
        </p:nvSpPr>
        <p:spPr>
          <a:xfrm>
            <a:off x="409583" y="377177"/>
            <a:ext cx="9887355" cy="996280"/>
          </a:xfrm>
        </p:spPr>
        <p:txBody>
          <a:bodyPr/>
          <a:lstStyle/>
          <a:p>
            <a:pPr eaLnBrk="1" hangingPunct="1"/>
            <a:r>
              <a:rPr lang="en-US" dirty="0"/>
              <a:t>Member Access Modifiers Diagram</a:t>
            </a:r>
          </a:p>
        </p:txBody>
      </p:sp>
    </p:spTree>
    <p:extLst>
      <p:ext uri="{BB962C8B-B14F-4D97-AF65-F5344CB8AC3E}">
        <p14:creationId xmlns:p14="http://schemas.microsoft.com/office/powerpoint/2010/main" val="29756697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2000"/>
                                        <p:tgtEl>
                                          <p:spTgt spid="3"/>
                                        </p:tgtEl>
                                      </p:cBhvr>
                                    </p:animEffect>
                                  </p:childTnLst>
                                </p:cTn>
                              </p:par>
                              <p:par>
                                <p:cTn id="10" presetID="1" presetClass="exit" presetSubtype="0" fill="hold" nodeType="withEffect">
                                  <p:stCondLst>
                                    <p:cond delay="0"/>
                                  </p:stCondLst>
                                  <p:childTnLst>
                                    <p:set>
                                      <p:cBhvr>
                                        <p:cTn id="11" dur="1" fill="hold">
                                          <p:stCondLst>
                                            <p:cond delay="0"/>
                                          </p:stCondLst>
                                        </p:cTn>
                                        <p:tgtEl>
                                          <p:spTgt spid="9"/>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2000"/>
                                        <p:tgtEl>
                                          <p:spTgt spid="7"/>
                                        </p:tgtEl>
                                      </p:cBhvr>
                                    </p:animEffect>
                                  </p:childTnLst>
                                </p:cTn>
                              </p:par>
                              <p:par>
                                <p:cTn id="19" presetID="1" presetClass="exit" presetSubtype="0" fill="hold"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2000"/>
                                        <p:tgtEl>
                                          <p:spTgt spid="13"/>
                                        </p:tgtEl>
                                      </p:cBhvr>
                                    </p:animEffect>
                                  </p:childTnLst>
                                </p:cTn>
                              </p:par>
                              <p:par>
                                <p:cTn id="28" presetID="1" presetClass="exit" presetSubtype="0" fill="hold" nodeType="withEffect">
                                  <p:stCondLst>
                                    <p:cond delay="0"/>
                                  </p:stCondLst>
                                  <p:childTnLst>
                                    <p:set>
                                      <p:cBhvr>
                                        <p:cTn id="29"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26132379-8492-4A92-BA39-ED30397A7E85}" type="slidenum">
              <a:rPr lang="en-US"/>
              <a:pPr algn="r" eaLnBrk="0" hangingPunct="0">
                <a:spcBef>
                  <a:spcPct val="0"/>
                </a:spcBef>
                <a:buClrTx/>
              </a:pPr>
              <a:t>7</a:t>
            </a:fld>
            <a:endParaRPr lang="en-US"/>
          </a:p>
        </p:txBody>
      </p:sp>
      <p:sp>
        <p:nvSpPr>
          <p:cNvPr id="9219" name="Rectangle 2"/>
          <p:cNvSpPr>
            <a:spLocks noGrp="1" noChangeArrowheads="1"/>
          </p:cNvSpPr>
          <p:nvPr>
            <p:ph type="title" idx="4294967295"/>
          </p:nvPr>
        </p:nvSpPr>
        <p:spPr/>
        <p:txBody>
          <a:bodyPr/>
          <a:lstStyle/>
          <a:p>
            <a:pPr eaLnBrk="1" hangingPunct="1"/>
            <a:r>
              <a:rPr lang="en-US"/>
              <a:t>‘Setter’ Methods</a:t>
            </a:r>
          </a:p>
        </p:txBody>
      </p:sp>
      <p:sp>
        <p:nvSpPr>
          <p:cNvPr id="859139" name="Rectangle 3"/>
          <p:cNvSpPr>
            <a:spLocks noGrp="1" noChangeArrowheads="1"/>
          </p:cNvSpPr>
          <p:nvPr>
            <p:ph type="body" idx="4294967295"/>
          </p:nvPr>
        </p:nvSpPr>
        <p:spPr>
          <a:xfrm>
            <a:off x="203200" y="1295400"/>
            <a:ext cx="10850880" cy="5334000"/>
          </a:xfrm>
        </p:spPr>
        <p:txBody>
          <a:bodyPr vert="horz" lIns="90488" tIns="44450" rIns="90488" bIns="44450" rtlCol="0">
            <a:noAutofit/>
          </a:bodyPr>
          <a:lstStyle/>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The fields or state of an object are usually implemented by </a:t>
            </a:r>
            <a:r>
              <a:rPr lang="en-US" sz="2400" i="1" dirty="0">
                <a:latin typeface="Arial" panose="020B0604020202020204" pitchFamily="34" charset="0"/>
                <a:cs typeface="Arial" panose="020B0604020202020204" pitchFamily="34" charset="0"/>
              </a:rPr>
              <a:t>private</a:t>
            </a:r>
            <a:r>
              <a:rPr lang="en-US" sz="2400" dirty="0">
                <a:latin typeface="Arial" panose="020B0604020202020204" pitchFamily="34" charset="0"/>
                <a:cs typeface="Arial" panose="020B0604020202020204" pitchFamily="34" charset="0"/>
              </a:rPr>
              <a:t> attributes.</a:t>
            </a:r>
          </a:p>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In order to modify private attributes, objects present </a:t>
            </a:r>
            <a:r>
              <a:rPr lang="en-US" sz="2400" i="1" dirty="0">
                <a:latin typeface="Arial" panose="020B0604020202020204" pitchFamily="34" charset="0"/>
                <a:cs typeface="Arial" panose="020B0604020202020204" pitchFamily="34" charset="0"/>
              </a:rPr>
              <a:t>public </a:t>
            </a:r>
            <a:r>
              <a:rPr lang="en-US" sz="2400" dirty="0">
                <a:latin typeface="Arial" panose="020B0604020202020204" pitchFamily="34" charset="0"/>
                <a:cs typeface="Arial" panose="020B0604020202020204" pitchFamily="34" charset="0"/>
              </a:rPr>
              <a:t>interfaces called ‘setter’ or ‘mutator’ methods.</a:t>
            </a:r>
          </a:p>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Not all private attributes require setter methods; this should depend on design.</a:t>
            </a:r>
          </a:p>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These methods should strictly control how the fields are modified and perform appropriate validations on parameters passed.</a:t>
            </a:r>
          </a:p>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Any time an object’s attributes are modified, the object should validate the correctness of its state (invariants).</a:t>
            </a:r>
          </a:p>
        </p:txBody>
      </p:sp>
    </p:spTree>
    <p:extLst>
      <p:ext uri="{BB962C8B-B14F-4D97-AF65-F5344CB8AC3E}">
        <p14:creationId xmlns:p14="http://schemas.microsoft.com/office/powerpoint/2010/main" val="3332118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859139">
                                            <p:txEl>
                                              <p:pRg st="0" end="0"/>
                                            </p:txEl>
                                          </p:spTgt>
                                        </p:tgtEl>
                                        <p:attrNameLst>
                                          <p:attrName>style.visibility</p:attrName>
                                        </p:attrNameLst>
                                      </p:cBhvr>
                                      <p:to>
                                        <p:strVal val="visible"/>
                                      </p:to>
                                    </p:set>
                                    <p:animEffect transition="in" filter="strips(downLeft)">
                                      <p:cBhvr>
                                        <p:cTn id="7" dur="500"/>
                                        <p:tgtEl>
                                          <p:spTgt spid="8591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859139">
                                            <p:txEl>
                                              <p:pRg st="1" end="1"/>
                                            </p:txEl>
                                          </p:spTgt>
                                        </p:tgtEl>
                                        <p:attrNameLst>
                                          <p:attrName>style.visibility</p:attrName>
                                        </p:attrNameLst>
                                      </p:cBhvr>
                                      <p:to>
                                        <p:strVal val="visible"/>
                                      </p:to>
                                    </p:set>
                                    <p:animEffect transition="in" filter="strips(downLeft)">
                                      <p:cBhvr>
                                        <p:cTn id="12" dur="500"/>
                                        <p:tgtEl>
                                          <p:spTgt spid="8591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859139">
                                            <p:txEl>
                                              <p:pRg st="2" end="2"/>
                                            </p:txEl>
                                          </p:spTgt>
                                        </p:tgtEl>
                                        <p:attrNameLst>
                                          <p:attrName>style.visibility</p:attrName>
                                        </p:attrNameLst>
                                      </p:cBhvr>
                                      <p:to>
                                        <p:strVal val="visible"/>
                                      </p:to>
                                    </p:set>
                                    <p:animEffect transition="in" filter="strips(downLeft)">
                                      <p:cBhvr>
                                        <p:cTn id="17" dur="500"/>
                                        <p:tgtEl>
                                          <p:spTgt spid="85913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859139">
                                            <p:txEl>
                                              <p:pRg st="3" end="3"/>
                                            </p:txEl>
                                          </p:spTgt>
                                        </p:tgtEl>
                                        <p:attrNameLst>
                                          <p:attrName>style.visibility</p:attrName>
                                        </p:attrNameLst>
                                      </p:cBhvr>
                                      <p:to>
                                        <p:strVal val="visible"/>
                                      </p:to>
                                    </p:set>
                                    <p:animEffect transition="in" filter="strips(downLeft)">
                                      <p:cBhvr>
                                        <p:cTn id="22" dur="500"/>
                                        <p:tgtEl>
                                          <p:spTgt spid="85913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nodeType="clickEffect">
                                  <p:stCondLst>
                                    <p:cond delay="0"/>
                                  </p:stCondLst>
                                  <p:childTnLst>
                                    <p:set>
                                      <p:cBhvr>
                                        <p:cTn id="26" dur="1" fill="hold">
                                          <p:stCondLst>
                                            <p:cond delay="0"/>
                                          </p:stCondLst>
                                        </p:cTn>
                                        <p:tgtEl>
                                          <p:spTgt spid="859139">
                                            <p:txEl>
                                              <p:pRg st="4" end="4"/>
                                            </p:txEl>
                                          </p:spTgt>
                                        </p:tgtEl>
                                        <p:attrNameLst>
                                          <p:attrName>style.visibility</p:attrName>
                                        </p:attrNameLst>
                                      </p:cBhvr>
                                      <p:to>
                                        <p:strVal val="visible"/>
                                      </p:to>
                                    </p:set>
                                    <p:animEffect transition="in" filter="strips(downLeft)">
                                      <p:cBhvr>
                                        <p:cTn id="27" dur="500"/>
                                        <p:tgtEl>
                                          <p:spTgt spid="85913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110052FE-828C-4394-8866-303E2FED1A98}" type="slidenum">
              <a:rPr lang="en-US"/>
              <a:pPr algn="r" eaLnBrk="0" hangingPunct="0">
                <a:spcBef>
                  <a:spcPct val="0"/>
                </a:spcBef>
                <a:buClrTx/>
              </a:pPr>
              <a:t>8</a:t>
            </a:fld>
            <a:endParaRPr lang="en-US"/>
          </a:p>
        </p:txBody>
      </p:sp>
      <p:sp>
        <p:nvSpPr>
          <p:cNvPr id="10243" name="Rectangle 2"/>
          <p:cNvSpPr>
            <a:spLocks noGrp="1" noChangeArrowheads="1"/>
          </p:cNvSpPr>
          <p:nvPr>
            <p:ph type="title" idx="4294967295"/>
          </p:nvPr>
        </p:nvSpPr>
        <p:spPr/>
        <p:txBody>
          <a:bodyPr/>
          <a:lstStyle/>
          <a:p>
            <a:pPr eaLnBrk="1" hangingPunct="1"/>
            <a:r>
              <a:rPr lang="en-US"/>
              <a:t>‘Getter’ Methods</a:t>
            </a:r>
          </a:p>
        </p:txBody>
      </p:sp>
      <p:sp>
        <p:nvSpPr>
          <p:cNvPr id="866307" name="Rectangle 3"/>
          <p:cNvSpPr>
            <a:spLocks noGrp="1" noChangeArrowheads="1"/>
          </p:cNvSpPr>
          <p:nvPr>
            <p:ph type="body" idx="4294967295"/>
          </p:nvPr>
        </p:nvSpPr>
        <p:spPr>
          <a:xfrm>
            <a:off x="409584" y="1298575"/>
            <a:ext cx="9737716" cy="5334000"/>
          </a:xfrm>
        </p:spPr>
        <p:txBody>
          <a:bodyPr vert="horz" lIns="90488" tIns="44450" rIns="90488" bIns="44450" rtlCol="0">
            <a:noAutofit/>
          </a:bodyPr>
          <a:lstStyle/>
          <a:p>
            <a:pPr marL="342900" indent="-342900" eaLnBrk="1" hangingPunct="1">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‘Getter’ or ‘accessor’ methods allow objects to return the values of its private attributes.</a:t>
            </a:r>
          </a:p>
          <a:p>
            <a:pPr marL="342900" indent="-342900" eaLnBrk="1" hangingPunct="1">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Not all private attributes need to have getter methods; this depends on design.</a:t>
            </a:r>
          </a:p>
          <a:p>
            <a:pPr marL="342900" indent="-342900" eaLnBrk="1" hangingPunct="1">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Getter methods should always return just a copy of the values of the attributes, and not the attributes themselves.</a:t>
            </a:r>
          </a:p>
          <a:p>
            <a:pPr marL="342900" indent="-342900" eaLnBrk="1" hangingPunct="1">
              <a:lnSpc>
                <a:spcPct val="150000"/>
              </a:lnSpc>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
        <p:nvSpPr>
          <p:cNvPr id="5" name="Content Placeholder 9"/>
          <p:cNvSpPr txBox="1">
            <a:spLocks/>
          </p:cNvSpPr>
          <p:nvPr/>
        </p:nvSpPr>
        <p:spPr bwMode="gray">
          <a:xfrm>
            <a:off x="2420938" y="5929314"/>
            <a:ext cx="7885112" cy="549275"/>
          </a:xfrm>
          <a:prstGeom prst="rect">
            <a:avLst/>
          </a:prstGeom>
          <a:solidFill>
            <a:schemeClr val="accent2">
              <a:lumMod val="20000"/>
              <a:lumOff val="80000"/>
            </a:schemeClr>
          </a:solidFill>
          <a:ln w="12700">
            <a:noFill/>
            <a:miter lim="800000"/>
            <a:headEnd/>
            <a:tailEnd/>
          </a:ln>
        </p:spPr>
        <p:txBody>
          <a:bodyPr lIns="90488" tIns="44450" rIns="90488" bIns="44450" anchor="ctr"/>
          <a:lstStyle/>
          <a:p>
            <a:pPr eaLnBrk="0" hangingPunct="0">
              <a:buClr>
                <a:srgbClr val="000000"/>
              </a:buClr>
              <a:defRPr/>
            </a:pPr>
            <a:r>
              <a:rPr lang="en-US" sz="1600" dirty="0">
                <a:latin typeface="Arial" pitchFamily="34" charset="0"/>
              </a:rPr>
              <a:t>Refer to the SetterGetterSample.java, PersonSampleOne.java and PersonSampleTwo.java sample codes.</a:t>
            </a:r>
          </a:p>
        </p:txBody>
      </p:sp>
      <p:sp>
        <p:nvSpPr>
          <p:cNvPr id="6" name="Rounded Rectangle 5"/>
          <p:cNvSpPr/>
          <p:nvPr/>
        </p:nvSpPr>
        <p:spPr bwMode="auto">
          <a:xfrm>
            <a:off x="1981200" y="6013645"/>
            <a:ext cx="391886" cy="380010"/>
          </a:xfrm>
          <a:prstGeom prst="roundRect">
            <a:avLst/>
          </a:prstGeom>
          <a:solidFill>
            <a:srgbClr val="C00000"/>
          </a:solidFill>
          <a:ln>
            <a:noFill/>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a:scene3d>
            <a:camera prst="orthographicFront">
              <a:rot lat="0" lon="0" rev="0"/>
            </a:camera>
            <a:lightRig rig="threePt" dir="t">
              <a:rot lat="0" lon="0" rev="1200000"/>
            </a:lightRig>
          </a:scene3d>
          <a:sp3d>
            <a:bevelT w="63500" h="25400"/>
          </a:sp3d>
        </p:spPr>
        <p:txBody>
          <a:bodyPr/>
          <a:lstStyle/>
          <a:p>
            <a:pPr marL="177800" indent="-177800" eaLnBrk="0" hangingPunct="0">
              <a:spcBef>
                <a:spcPct val="50000"/>
              </a:spcBef>
              <a:defRPr/>
            </a:pPr>
            <a:r>
              <a:rPr lang="en-US" kern="0" dirty="0">
                <a:solidFill>
                  <a:srgbClr val="FFFFFF"/>
                </a:solidFill>
                <a:latin typeface="Trebuchet MS" pitchFamily="34" charset="0"/>
              </a:rPr>
              <a:t>i</a:t>
            </a:r>
            <a:endParaRPr lang="en-IN" kern="0" dirty="0">
              <a:solidFill>
                <a:srgbClr val="FFFFFF"/>
              </a:solidFill>
              <a:latin typeface="Trebuchet MS" pitchFamily="34" charset="0"/>
            </a:endParaRPr>
          </a:p>
        </p:txBody>
      </p:sp>
    </p:spTree>
    <p:extLst>
      <p:ext uri="{BB962C8B-B14F-4D97-AF65-F5344CB8AC3E}">
        <p14:creationId xmlns:p14="http://schemas.microsoft.com/office/powerpoint/2010/main" val="6789349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866307">
                                            <p:txEl>
                                              <p:pRg st="0" end="0"/>
                                            </p:txEl>
                                          </p:spTgt>
                                        </p:tgtEl>
                                        <p:attrNameLst>
                                          <p:attrName>style.visibility</p:attrName>
                                        </p:attrNameLst>
                                      </p:cBhvr>
                                      <p:to>
                                        <p:strVal val="visible"/>
                                      </p:to>
                                    </p:set>
                                    <p:animEffect transition="in" filter="strips(downLeft)">
                                      <p:cBhvr>
                                        <p:cTn id="7" dur="500"/>
                                        <p:tgtEl>
                                          <p:spTgt spid="8663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866307">
                                            <p:txEl>
                                              <p:pRg st="1" end="1"/>
                                            </p:txEl>
                                          </p:spTgt>
                                        </p:tgtEl>
                                        <p:attrNameLst>
                                          <p:attrName>style.visibility</p:attrName>
                                        </p:attrNameLst>
                                      </p:cBhvr>
                                      <p:to>
                                        <p:strVal val="visible"/>
                                      </p:to>
                                    </p:set>
                                    <p:animEffect transition="in" filter="strips(downLeft)">
                                      <p:cBhvr>
                                        <p:cTn id="12" dur="500"/>
                                        <p:tgtEl>
                                          <p:spTgt spid="8663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866307">
                                            <p:txEl>
                                              <p:pRg st="2" end="2"/>
                                            </p:txEl>
                                          </p:spTgt>
                                        </p:tgtEl>
                                        <p:attrNameLst>
                                          <p:attrName>style.visibility</p:attrName>
                                        </p:attrNameLst>
                                      </p:cBhvr>
                                      <p:to>
                                        <p:strVal val="visible"/>
                                      </p:to>
                                    </p:set>
                                    <p:animEffect transition="in" filter="strips(downLeft)">
                                      <p:cBhvr>
                                        <p:cTn id="17" dur="500"/>
                                        <p:tgtEl>
                                          <p:spTgt spid="8663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1000"/>
                                        <p:tgtEl>
                                          <p:spTgt spid="6"/>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dissolve">
                                      <p:cBhvr>
                                        <p:cTn id="25"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D3176656-9FEB-4BF9-9623-36FDCE9E78A5}" type="slidenum">
              <a:rPr lang="en-US"/>
              <a:pPr algn="r" eaLnBrk="0" hangingPunct="0">
                <a:spcBef>
                  <a:spcPct val="0"/>
                </a:spcBef>
                <a:buClrTx/>
              </a:pPr>
              <a:t>9</a:t>
            </a:fld>
            <a:endParaRPr lang="en-US"/>
          </a:p>
        </p:txBody>
      </p:sp>
      <p:sp>
        <p:nvSpPr>
          <p:cNvPr id="11267" name="Rectangle 2"/>
          <p:cNvSpPr>
            <a:spLocks noGrp="1" noChangeArrowheads="1"/>
          </p:cNvSpPr>
          <p:nvPr>
            <p:ph type="title" idx="4294967295"/>
          </p:nvPr>
        </p:nvSpPr>
        <p:spPr>
          <a:xfrm>
            <a:off x="409584" y="377177"/>
            <a:ext cx="9526896" cy="996280"/>
          </a:xfrm>
        </p:spPr>
        <p:txBody>
          <a:bodyPr/>
          <a:lstStyle/>
          <a:p>
            <a:pPr eaLnBrk="1" hangingPunct="1"/>
            <a:r>
              <a:rPr lang="en-US" dirty="0"/>
              <a:t>Design According to Interfaces</a:t>
            </a:r>
          </a:p>
        </p:txBody>
      </p:sp>
      <p:sp>
        <p:nvSpPr>
          <p:cNvPr id="868355" name="Rectangle 3"/>
          <p:cNvSpPr>
            <a:spLocks noGrp="1" noChangeArrowheads="1"/>
          </p:cNvSpPr>
          <p:nvPr>
            <p:ph type="body" idx="4294967295"/>
          </p:nvPr>
        </p:nvSpPr>
        <p:spPr>
          <a:xfrm>
            <a:off x="436880" y="1625601"/>
            <a:ext cx="10292080" cy="4426408"/>
          </a:xfrm>
        </p:spPr>
        <p:txBody>
          <a:bodyPr vert="horz" lIns="90488" tIns="44450" rIns="90488" bIns="44450" rtlCol="0">
            <a:noAutofit/>
          </a:bodyPr>
          <a:lstStyle/>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An object is known to other objects from an ‘outside’ view or through its public interfaces.</a:t>
            </a:r>
          </a:p>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View the design of an object from the ‘outside’ before worrying about the details of its implementation.</a:t>
            </a:r>
          </a:p>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By designing public interfaces, you first define the </a:t>
            </a:r>
            <a:r>
              <a:rPr lang="en-US" sz="2400" i="1" dirty="0">
                <a:latin typeface="Arial" panose="020B0604020202020204" pitchFamily="34" charset="0"/>
                <a:cs typeface="Arial" panose="020B0604020202020204" pitchFamily="34" charset="0"/>
              </a:rPr>
              <a:t>contract </a:t>
            </a:r>
            <a:r>
              <a:rPr lang="en-US" sz="2400" dirty="0">
                <a:latin typeface="Arial" panose="020B0604020202020204" pitchFamily="34" charset="0"/>
                <a:cs typeface="Arial" panose="020B0604020202020204" pitchFamily="34" charset="0"/>
              </a:rPr>
              <a:t>on how the instances of the class is supposed to be used and the validations that must be performed.</a:t>
            </a:r>
          </a:p>
          <a:p>
            <a:pPr marL="342900"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
        <p:nvSpPr>
          <p:cNvPr id="5" name="Content Placeholder 9"/>
          <p:cNvSpPr txBox="1">
            <a:spLocks/>
          </p:cNvSpPr>
          <p:nvPr/>
        </p:nvSpPr>
        <p:spPr bwMode="gray">
          <a:xfrm>
            <a:off x="2420938" y="5929314"/>
            <a:ext cx="7885112" cy="549275"/>
          </a:xfrm>
          <a:prstGeom prst="rect">
            <a:avLst/>
          </a:prstGeom>
          <a:solidFill>
            <a:schemeClr val="accent2">
              <a:lumMod val="20000"/>
              <a:lumOff val="80000"/>
            </a:schemeClr>
          </a:solidFill>
          <a:ln w="12700">
            <a:noFill/>
            <a:miter lim="800000"/>
            <a:headEnd/>
            <a:tailEnd/>
          </a:ln>
        </p:spPr>
        <p:txBody>
          <a:bodyPr lIns="90488" tIns="44450" rIns="90488" bIns="44450" anchor="ctr"/>
          <a:lstStyle/>
          <a:p>
            <a:pPr eaLnBrk="0" hangingPunct="0">
              <a:buClr>
                <a:srgbClr val="000000"/>
              </a:buClr>
              <a:defRPr/>
            </a:pPr>
            <a:r>
              <a:rPr lang="en-US" sz="1600" dirty="0">
                <a:latin typeface="Arial" pitchFamily="34" charset="0"/>
              </a:rPr>
              <a:t>Refer to StrategySample.java and interface its references StrategyImplOne.java, StrategyImplTwo.java, Strategy.java and General.java sample codes.</a:t>
            </a:r>
          </a:p>
        </p:txBody>
      </p:sp>
      <p:sp>
        <p:nvSpPr>
          <p:cNvPr id="6" name="Rounded Rectangle 5"/>
          <p:cNvSpPr/>
          <p:nvPr/>
        </p:nvSpPr>
        <p:spPr bwMode="auto">
          <a:xfrm>
            <a:off x="1981200" y="6013645"/>
            <a:ext cx="391886" cy="380010"/>
          </a:xfrm>
          <a:prstGeom prst="roundRect">
            <a:avLst/>
          </a:prstGeom>
          <a:solidFill>
            <a:srgbClr val="C00000"/>
          </a:solidFill>
          <a:ln>
            <a:noFill/>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a:scene3d>
            <a:camera prst="orthographicFront">
              <a:rot lat="0" lon="0" rev="0"/>
            </a:camera>
            <a:lightRig rig="threePt" dir="t">
              <a:rot lat="0" lon="0" rev="1200000"/>
            </a:lightRig>
          </a:scene3d>
          <a:sp3d>
            <a:bevelT w="63500" h="25400"/>
          </a:sp3d>
        </p:spPr>
        <p:txBody>
          <a:bodyPr/>
          <a:lstStyle/>
          <a:p>
            <a:pPr marL="177800" indent="-177800" eaLnBrk="0" hangingPunct="0">
              <a:spcBef>
                <a:spcPct val="50000"/>
              </a:spcBef>
              <a:defRPr/>
            </a:pPr>
            <a:r>
              <a:rPr lang="en-US" kern="0" dirty="0">
                <a:solidFill>
                  <a:srgbClr val="FFFFFF"/>
                </a:solidFill>
                <a:latin typeface="Trebuchet MS" pitchFamily="34" charset="0"/>
              </a:rPr>
              <a:t>i</a:t>
            </a:r>
            <a:endParaRPr lang="en-IN" kern="0" dirty="0">
              <a:solidFill>
                <a:srgbClr val="FFFFFF"/>
              </a:solidFill>
              <a:latin typeface="Trebuchet MS" pitchFamily="34" charset="0"/>
            </a:endParaRPr>
          </a:p>
        </p:txBody>
      </p:sp>
    </p:spTree>
    <p:extLst>
      <p:ext uri="{BB962C8B-B14F-4D97-AF65-F5344CB8AC3E}">
        <p14:creationId xmlns:p14="http://schemas.microsoft.com/office/powerpoint/2010/main" val="9519053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868355">
                                            <p:txEl>
                                              <p:pRg st="0" end="0"/>
                                            </p:txEl>
                                          </p:spTgt>
                                        </p:tgtEl>
                                        <p:attrNameLst>
                                          <p:attrName>style.visibility</p:attrName>
                                        </p:attrNameLst>
                                      </p:cBhvr>
                                      <p:to>
                                        <p:strVal val="visible"/>
                                      </p:to>
                                    </p:set>
                                    <p:animEffect transition="in" filter="strips(downLeft)">
                                      <p:cBhvr>
                                        <p:cTn id="7" dur="500"/>
                                        <p:tgtEl>
                                          <p:spTgt spid="8683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868355">
                                            <p:txEl>
                                              <p:pRg st="1" end="1"/>
                                            </p:txEl>
                                          </p:spTgt>
                                        </p:tgtEl>
                                        <p:attrNameLst>
                                          <p:attrName>style.visibility</p:attrName>
                                        </p:attrNameLst>
                                      </p:cBhvr>
                                      <p:to>
                                        <p:strVal val="visible"/>
                                      </p:to>
                                    </p:set>
                                    <p:animEffect transition="in" filter="strips(downLeft)">
                                      <p:cBhvr>
                                        <p:cTn id="12" dur="500"/>
                                        <p:tgtEl>
                                          <p:spTgt spid="86835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868355">
                                            <p:txEl>
                                              <p:pRg st="2" end="2"/>
                                            </p:txEl>
                                          </p:spTgt>
                                        </p:tgtEl>
                                        <p:attrNameLst>
                                          <p:attrName>style.visibility</p:attrName>
                                        </p:attrNameLst>
                                      </p:cBhvr>
                                      <p:to>
                                        <p:strVal val="visible"/>
                                      </p:to>
                                    </p:set>
                                    <p:animEffect transition="in" filter="strips(downLeft)">
                                      <p:cBhvr>
                                        <p:cTn id="17" dur="500"/>
                                        <p:tgtEl>
                                          <p:spTgt spid="86835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1000"/>
                                        <p:tgtEl>
                                          <p:spTgt spid="6"/>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dissolve">
                                      <p:cBhvr>
                                        <p:cTn id="25"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Accenture OG">
      <a:dk1>
        <a:sysClr val="windowText" lastClr="000000"/>
      </a:dk1>
      <a:lt1>
        <a:sysClr val="window" lastClr="FFFFFF"/>
      </a:lt1>
      <a:dk2>
        <a:srgbClr val="44546A"/>
      </a:dk2>
      <a:lt2>
        <a:srgbClr val="E7E6E6"/>
      </a:lt2>
      <a:accent1>
        <a:srgbClr val="FF9500"/>
      </a:accent1>
      <a:accent2>
        <a:srgbClr val="FF0000"/>
      </a:accent2>
      <a:accent3>
        <a:srgbClr val="808080"/>
      </a:accent3>
      <a:accent4>
        <a:srgbClr val="FFB600"/>
      </a:accent4>
      <a:accent5>
        <a:srgbClr val="C0C0C0"/>
      </a:accent5>
      <a:accent6>
        <a:srgbClr val="292929"/>
      </a:accent6>
      <a:hlink>
        <a:srgbClr val="0563C1"/>
      </a:hlink>
      <a:folHlink>
        <a:srgbClr val="954F72"/>
      </a:folHlink>
    </a:clrScheme>
    <a:fontScheme name="Accentur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0" rIns="0" bIns="0" rtlCol="0" anchor="t">
        <a:normAutofit/>
      </a:bodyPr>
      <a:lstStyle>
        <a:defPPr>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TotalTime>
  <Words>2045</Words>
  <Application>Microsoft Macintosh PowerPoint</Application>
  <PresentationFormat>Widescreen</PresentationFormat>
  <Paragraphs>224</Paragraphs>
  <Slides>14</Slides>
  <Notes>14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14</vt:i4>
      </vt:variant>
    </vt:vector>
  </HeadingPairs>
  <TitlesOfParts>
    <vt:vector size="23" baseType="lpstr">
      <vt:lpstr>Arial</vt:lpstr>
      <vt:lpstr>Arial Black</vt:lpstr>
      <vt:lpstr>Arial Narrow</vt:lpstr>
      <vt:lpstr>Calibri</vt:lpstr>
      <vt:lpstr>Calibri Light</vt:lpstr>
      <vt:lpstr>Trebuchet MS</vt:lpstr>
      <vt:lpstr>Wingdings</vt:lpstr>
      <vt:lpstr>Office Theme</vt:lpstr>
      <vt:lpstr>1_Office Theme</vt:lpstr>
      <vt:lpstr>Test Automation Engineering Fundamentals: Java  </vt:lpstr>
      <vt:lpstr>Module Objectives</vt:lpstr>
      <vt:lpstr> Defining Encapsulation</vt:lpstr>
      <vt:lpstr>Access Control</vt:lpstr>
      <vt:lpstr> Access Modifiers</vt:lpstr>
      <vt:lpstr>Member Access Modifiers Diagram</vt:lpstr>
      <vt:lpstr>‘Setter’ Methods</vt:lpstr>
      <vt:lpstr>‘Getter’ Methods</vt:lpstr>
      <vt:lpstr>Design According to Interfaces</vt:lpstr>
      <vt:lpstr>Inheritance and Encapsulation</vt:lpstr>
      <vt:lpstr>Composition vs. Inheritance</vt:lpstr>
      <vt:lpstr>PowerPoint Presentation</vt:lpstr>
      <vt:lpstr>PowerPoint Presentation</vt:lpstr>
      <vt:lpstr>Questions and Comments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Automation Engineering Fundamentals: Java</dc:title>
  <dc:creator>Smirnovs, Arturs</dc:creator>
  <cp:lastModifiedBy>Pletenev, Konstantin</cp:lastModifiedBy>
  <cp:revision>7</cp:revision>
  <dcterms:created xsi:type="dcterms:W3CDTF">2018-11-14T11:21:26Z</dcterms:created>
  <dcterms:modified xsi:type="dcterms:W3CDTF">2018-11-15T15:14:07Z</dcterms:modified>
</cp:coreProperties>
</file>